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9" r:id="rId11"/>
    <p:sldId id="271" r:id="rId12"/>
    <p:sldId id="273" r:id="rId13"/>
    <p:sldId id="274" r:id="rId14"/>
    <p:sldId id="275" r:id="rId15"/>
    <p:sldId id="276" r:id="rId16"/>
    <p:sldId id="278" r:id="rId17"/>
    <p:sldId id="301" r:id="rId1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854" y="-4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47540" y="314070"/>
            <a:ext cx="1173479" cy="452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619" y="1093546"/>
            <a:ext cx="8409305" cy="4586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01951" y="6459601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635" y="353694"/>
            <a:ext cx="48177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0" spc="-220" dirty="0">
                <a:latin typeface="Calibri" pitchFamily="34" charset="0"/>
              </a:rPr>
              <a:t>Demography</a:t>
            </a:r>
            <a:endParaRPr sz="7200" dirty="0">
              <a:latin typeface="Calibri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38400" y="3581400"/>
            <a:ext cx="6176263" cy="2020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spc="-170" dirty="0" smtClean="0">
                <a:latin typeface="Trebuchet MS"/>
                <a:cs typeface="Trebuchet MS"/>
              </a:rPr>
              <a:t>Dr.</a:t>
            </a:r>
            <a:r>
              <a:rPr lang="en-US" sz="3200" spc="-170" dirty="0" smtClean="0">
                <a:latin typeface="Trebuchet MS"/>
                <a:cs typeface="Trebuchet MS"/>
              </a:rPr>
              <a:t> </a:t>
            </a:r>
            <a:r>
              <a:rPr lang="en-US" sz="3200" spc="-170" dirty="0" err="1" smtClean="0">
                <a:latin typeface="Trebuchet MS"/>
                <a:cs typeface="Trebuchet MS"/>
              </a:rPr>
              <a:t>Rachna</a:t>
            </a:r>
            <a:r>
              <a:rPr lang="en-US" sz="3200" spc="-170" dirty="0" smtClean="0">
                <a:latin typeface="Trebuchet MS"/>
                <a:cs typeface="Trebuchet MS"/>
              </a:rPr>
              <a:t> Rani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3200" spc="-130" dirty="0" smtClean="0">
                <a:latin typeface="Trebuchet MS"/>
                <a:cs typeface="Trebuchet MS"/>
              </a:rPr>
              <a:t>Tutor</a:t>
            </a:r>
            <a:endParaRPr lang="en-US" sz="3200" spc="-13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spc="-120" dirty="0" smtClean="0">
                <a:latin typeface="Trebuchet MS"/>
                <a:cs typeface="Trebuchet MS"/>
              </a:rPr>
              <a:t>Community</a:t>
            </a:r>
            <a:r>
              <a:rPr lang="en-US" sz="3200" spc="-120" dirty="0" smtClean="0">
                <a:latin typeface="Trebuchet MS"/>
                <a:cs typeface="Trebuchet MS"/>
              </a:rPr>
              <a:t> </a:t>
            </a:r>
            <a:r>
              <a:rPr lang="en-US" sz="3200" spc="-80" dirty="0" smtClean="0">
                <a:latin typeface="Trebuchet MS"/>
                <a:cs typeface="Trebuchet MS"/>
              </a:rPr>
              <a:t>Medicine</a:t>
            </a:r>
            <a:r>
              <a:rPr lang="en-US" sz="3200" spc="-80" dirty="0">
                <a:latin typeface="Trebuchet MS"/>
                <a:cs typeface="Trebuchet MS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3200" spc="-80" dirty="0">
                <a:latin typeface="Trebuchet MS"/>
                <a:cs typeface="Trebuchet MS"/>
              </a:rPr>
              <a:t>SKMCH,Muzaffarpur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</a:t>
            </a:fld>
            <a:endParaRPr spc="-25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39"/>
    </mc:Choice>
    <mc:Fallback xmlns="">
      <p:transition spd="slow" advTm="8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77209" y="237870"/>
            <a:ext cx="183768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0" dirty="0"/>
              <a:t>Growth</a:t>
            </a:r>
            <a:r>
              <a:rPr spc="-275" dirty="0"/>
              <a:t> </a:t>
            </a:r>
            <a:r>
              <a:rPr spc="-165" dirty="0"/>
              <a:t>rate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936" y="681507"/>
            <a:ext cx="8351520" cy="51126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9405" indent="403860">
              <a:lnSpc>
                <a:spcPct val="155200"/>
              </a:lnSpc>
              <a:spcBef>
                <a:spcPts val="100"/>
              </a:spcBef>
            </a:pPr>
            <a:r>
              <a:rPr sz="2400" spc="-100" dirty="0">
                <a:latin typeface="+mj-lt"/>
                <a:cs typeface="Trebuchet MS"/>
              </a:rPr>
              <a:t>Crude </a:t>
            </a:r>
            <a:r>
              <a:rPr sz="2400" spc="-105" dirty="0">
                <a:latin typeface="+mj-lt"/>
                <a:cs typeface="Trebuchet MS"/>
              </a:rPr>
              <a:t>death </a:t>
            </a:r>
            <a:r>
              <a:rPr sz="2400" spc="-120" dirty="0">
                <a:latin typeface="+mj-lt"/>
                <a:cs typeface="Trebuchet MS"/>
              </a:rPr>
              <a:t>rate </a:t>
            </a:r>
            <a:r>
              <a:rPr sz="2400" spc="-85" dirty="0">
                <a:latin typeface="+mj-lt"/>
                <a:cs typeface="Trebuchet MS"/>
              </a:rPr>
              <a:t>is </a:t>
            </a:r>
            <a:r>
              <a:rPr sz="2400" spc="-110" dirty="0">
                <a:latin typeface="+mj-lt"/>
                <a:cs typeface="Trebuchet MS"/>
              </a:rPr>
              <a:t>subtracted </a:t>
            </a:r>
            <a:r>
              <a:rPr sz="2400" spc="-90" dirty="0">
                <a:latin typeface="+mj-lt"/>
                <a:cs typeface="Trebuchet MS"/>
              </a:rPr>
              <a:t>from </a:t>
            </a:r>
            <a:r>
              <a:rPr sz="2400" spc="-105" dirty="0">
                <a:latin typeface="+mj-lt"/>
                <a:cs typeface="Trebuchet MS"/>
              </a:rPr>
              <a:t>crude birth </a:t>
            </a:r>
            <a:r>
              <a:rPr sz="2400" spc="-155" dirty="0">
                <a:latin typeface="+mj-lt"/>
                <a:cs typeface="Trebuchet MS"/>
              </a:rPr>
              <a:t>rate, </a:t>
            </a:r>
            <a:r>
              <a:rPr sz="2400" spc="-110" dirty="0">
                <a:latin typeface="+mj-lt"/>
                <a:cs typeface="Trebuchet MS"/>
              </a:rPr>
              <a:t>the </a:t>
            </a:r>
            <a:r>
              <a:rPr sz="2400" spc="-105" dirty="0">
                <a:latin typeface="+mj-lt"/>
                <a:cs typeface="Trebuchet MS"/>
              </a:rPr>
              <a:t>net  </a:t>
            </a:r>
            <a:r>
              <a:rPr sz="2400" spc="-100" dirty="0">
                <a:latin typeface="+mj-lt"/>
                <a:cs typeface="Trebuchet MS"/>
              </a:rPr>
              <a:t>residual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is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the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current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annual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growth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55" dirty="0">
                <a:latin typeface="+mj-lt"/>
                <a:cs typeface="Trebuchet MS"/>
              </a:rPr>
              <a:t>rate,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14" dirty="0">
                <a:latin typeface="+mj-lt"/>
                <a:cs typeface="Trebuchet MS"/>
              </a:rPr>
              <a:t>exclusive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00" dirty="0" smtClean="0">
                <a:latin typeface="+mj-lt"/>
                <a:cs typeface="Trebuchet MS"/>
              </a:rPr>
              <a:t>migration</a:t>
            </a:r>
            <a:r>
              <a:rPr lang="en-US" sz="2400" spc="-100" dirty="0" smtClean="0">
                <a:latin typeface="+mj-lt"/>
                <a:cs typeface="Trebuchet MS"/>
              </a:rPr>
              <a:t>.</a:t>
            </a:r>
            <a:endParaRPr sz="2400" dirty="0">
              <a:latin typeface="+mj-lt"/>
              <a:cs typeface="Trebuchet MS"/>
            </a:endParaRPr>
          </a:p>
          <a:p>
            <a:pPr marL="187960" indent="-175895">
              <a:lnSpc>
                <a:spcPct val="100000"/>
              </a:lnSpc>
              <a:spcBef>
                <a:spcPts val="2010"/>
              </a:spcBef>
              <a:buFont typeface="Arial"/>
              <a:buChar char="•"/>
              <a:tabLst>
                <a:tab pos="188595" algn="l"/>
              </a:tabLst>
            </a:pPr>
            <a:r>
              <a:rPr sz="2400" spc="-90" dirty="0">
                <a:latin typeface="+mj-lt"/>
                <a:cs typeface="Trebuchet MS"/>
              </a:rPr>
              <a:t>Growth </a:t>
            </a:r>
            <a:r>
              <a:rPr sz="2400" spc="-105" dirty="0">
                <a:latin typeface="+mj-lt"/>
                <a:cs typeface="Trebuchet MS"/>
              </a:rPr>
              <a:t>rates </a:t>
            </a:r>
            <a:r>
              <a:rPr sz="2400" spc="-110" dirty="0">
                <a:latin typeface="+mj-lt"/>
                <a:cs typeface="Trebuchet MS"/>
              </a:rPr>
              <a:t>are </a:t>
            </a:r>
            <a:r>
              <a:rPr sz="2400" spc="-130" dirty="0">
                <a:latin typeface="+mj-lt"/>
                <a:cs typeface="Trebuchet MS"/>
              </a:rPr>
              <a:t>subject </a:t>
            </a:r>
            <a:r>
              <a:rPr sz="2400" spc="-90" dirty="0" smtClean="0">
                <a:latin typeface="+mj-lt"/>
                <a:cs typeface="Trebuchet MS"/>
              </a:rPr>
              <a:t>to</a:t>
            </a:r>
            <a:r>
              <a:rPr lang="en-US" sz="2400" spc="-90" dirty="0" smtClean="0">
                <a:latin typeface="+mj-lt"/>
                <a:cs typeface="Trebuchet MS"/>
              </a:rPr>
              <a:t> </a:t>
            </a:r>
            <a:r>
              <a:rPr sz="2400" spc="-509" dirty="0" smtClean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momentum</a:t>
            </a:r>
            <a:endParaRPr sz="2400" dirty="0">
              <a:latin typeface="+mj-lt"/>
              <a:cs typeface="Trebuchet MS"/>
            </a:endParaRPr>
          </a:p>
          <a:p>
            <a:pPr marL="12700" marR="5080">
              <a:lnSpc>
                <a:spcPct val="149600"/>
              </a:lnSpc>
              <a:spcBef>
                <a:spcPts val="165"/>
              </a:spcBef>
              <a:buFont typeface="Arial"/>
              <a:buChar char="•"/>
              <a:tabLst>
                <a:tab pos="121285" algn="l"/>
              </a:tabLst>
            </a:pPr>
            <a:r>
              <a:rPr sz="2400" spc="-125" dirty="0">
                <a:latin typeface="+mj-lt"/>
                <a:cs typeface="Trebuchet MS"/>
              </a:rPr>
              <a:t>Affected </a:t>
            </a:r>
            <a:r>
              <a:rPr sz="2400" spc="-90" dirty="0">
                <a:latin typeface="+mj-lt"/>
                <a:cs typeface="Trebuchet MS"/>
              </a:rPr>
              <a:t>by </a:t>
            </a:r>
            <a:r>
              <a:rPr sz="2400" spc="-105" dirty="0">
                <a:latin typeface="+mj-lt"/>
                <a:cs typeface="Trebuchet MS"/>
              </a:rPr>
              <a:t>age </a:t>
            </a:r>
            <a:r>
              <a:rPr sz="2400" spc="-114" dirty="0">
                <a:latin typeface="+mj-lt"/>
                <a:cs typeface="Trebuchet MS"/>
              </a:rPr>
              <a:t>distribution, </a:t>
            </a:r>
            <a:r>
              <a:rPr sz="2400" spc="-110" dirty="0">
                <a:latin typeface="+mj-lt"/>
                <a:cs typeface="Trebuchet MS"/>
              </a:rPr>
              <a:t>marriage customs, </a:t>
            </a:r>
            <a:r>
              <a:rPr sz="2400" spc="-70" dirty="0">
                <a:latin typeface="+mj-lt"/>
                <a:cs typeface="Trebuchet MS"/>
              </a:rPr>
              <a:t>numerous</a:t>
            </a:r>
            <a:r>
              <a:rPr sz="2400" spc="-530" dirty="0">
                <a:latin typeface="+mj-lt"/>
                <a:cs typeface="Trebuchet MS"/>
              </a:rPr>
              <a:t> </a:t>
            </a:r>
            <a:r>
              <a:rPr sz="2400" spc="-125" dirty="0">
                <a:latin typeface="+mj-lt"/>
                <a:cs typeface="Trebuchet MS"/>
              </a:rPr>
              <a:t>cultural  </a:t>
            </a:r>
            <a:r>
              <a:rPr sz="2400" spc="-80" dirty="0">
                <a:latin typeface="+mj-lt"/>
                <a:cs typeface="Trebuchet MS"/>
              </a:rPr>
              <a:t>and </a:t>
            </a:r>
            <a:r>
              <a:rPr sz="2400" spc="-100" dirty="0">
                <a:latin typeface="+mj-lt"/>
                <a:cs typeface="Trebuchet MS"/>
              </a:rPr>
              <a:t>economic</a:t>
            </a:r>
            <a:r>
              <a:rPr sz="2400" spc="-305" dirty="0">
                <a:latin typeface="+mj-lt"/>
                <a:cs typeface="Trebuchet MS"/>
              </a:rPr>
              <a:t> </a:t>
            </a:r>
            <a:r>
              <a:rPr sz="2400" spc="-114" dirty="0">
                <a:latin typeface="+mj-lt"/>
                <a:cs typeface="Trebuchet MS"/>
              </a:rPr>
              <a:t>factors</a:t>
            </a:r>
            <a:endParaRPr sz="2400" dirty="0">
              <a:latin typeface="+mj-lt"/>
              <a:cs typeface="Trebuchet MS"/>
            </a:endParaRPr>
          </a:p>
          <a:p>
            <a:pPr marL="120014" indent="-107950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20650" algn="l"/>
              </a:tabLst>
            </a:pPr>
            <a:r>
              <a:rPr sz="2400" spc="-55" dirty="0">
                <a:latin typeface="+mj-lt"/>
                <a:cs typeface="Trebuchet MS"/>
              </a:rPr>
              <a:t>Not </a:t>
            </a:r>
            <a:r>
              <a:rPr sz="2400" spc="-90" dirty="0">
                <a:latin typeface="+mj-lt"/>
                <a:cs typeface="Trebuchet MS"/>
              </a:rPr>
              <a:t>uniform </a:t>
            </a:r>
            <a:r>
              <a:rPr sz="2400" spc="-95" dirty="0">
                <a:latin typeface="+mj-lt"/>
                <a:cs typeface="Trebuchet MS"/>
              </a:rPr>
              <a:t>in </a:t>
            </a:r>
            <a:r>
              <a:rPr sz="2400" spc="-110" dirty="0">
                <a:latin typeface="+mj-lt"/>
                <a:cs typeface="Trebuchet MS"/>
              </a:rPr>
              <a:t>the</a:t>
            </a:r>
            <a:r>
              <a:rPr sz="2400" spc="-505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world</a:t>
            </a:r>
            <a:endParaRPr sz="2400" dirty="0">
              <a:latin typeface="+mj-lt"/>
              <a:cs typeface="Trebuchet MS"/>
            </a:endParaRPr>
          </a:p>
          <a:p>
            <a:pPr marL="120014" indent="-107950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20650" algn="l"/>
              </a:tabLst>
            </a:pPr>
            <a:r>
              <a:rPr sz="2400" spc="-100" dirty="0">
                <a:latin typeface="+mj-lt"/>
                <a:cs typeface="Trebuchet MS"/>
              </a:rPr>
              <a:t>Approximately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60" dirty="0">
                <a:latin typeface="+mj-lt"/>
                <a:cs typeface="Trebuchet MS"/>
              </a:rPr>
              <a:t>95%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growth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is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occurring</a:t>
            </a:r>
            <a:r>
              <a:rPr sz="2400" spc="-17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in</a:t>
            </a:r>
            <a:r>
              <a:rPr sz="2400" spc="-175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developing</a:t>
            </a:r>
            <a:r>
              <a:rPr sz="2400" spc="-17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countries</a:t>
            </a:r>
            <a:endParaRPr sz="2400" dirty="0">
              <a:latin typeface="+mj-lt"/>
              <a:cs typeface="Trebuchet MS"/>
            </a:endParaRPr>
          </a:p>
          <a:p>
            <a:pPr marL="120014" indent="-107950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20650" algn="l"/>
              </a:tabLst>
            </a:pPr>
            <a:r>
              <a:rPr sz="2400" spc="-125" dirty="0">
                <a:latin typeface="+mj-lt"/>
                <a:cs typeface="Trebuchet MS"/>
              </a:rPr>
              <a:t>Expected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20" dirty="0">
                <a:latin typeface="+mj-lt"/>
                <a:cs typeface="Trebuchet MS"/>
              </a:rPr>
              <a:t>no.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births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per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70" dirty="0">
                <a:latin typeface="+mj-lt"/>
                <a:cs typeface="Trebuchet MS"/>
              </a:rPr>
              <a:t>woman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310" dirty="0">
                <a:latin typeface="+mj-lt"/>
                <a:cs typeface="Trebuchet MS"/>
              </a:rPr>
              <a:t>–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25" dirty="0">
                <a:latin typeface="+mj-lt"/>
                <a:cs typeface="Trebuchet MS"/>
              </a:rPr>
              <a:t>1.7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in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4" dirty="0">
                <a:latin typeface="+mj-lt"/>
                <a:cs typeface="Trebuchet MS"/>
              </a:rPr>
              <a:t>industrialized</a:t>
            </a:r>
            <a:r>
              <a:rPr sz="2400" spc="-170" dirty="0">
                <a:latin typeface="+mj-lt"/>
                <a:cs typeface="Trebuchet MS"/>
              </a:rPr>
              <a:t> </a:t>
            </a:r>
            <a:r>
              <a:rPr sz="2400" spc="-100" dirty="0" smtClean="0">
                <a:latin typeface="+mj-lt"/>
                <a:cs typeface="Trebuchet MS"/>
              </a:rPr>
              <a:t>countries</a:t>
            </a:r>
            <a:r>
              <a:rPr sz="2400" spc="-150" dirty="0" smtClean="0">
                <a:latin typeface="+mj-lt"/>
                <a:cs typeface="Trebuchet MS"/>
              </a:rPr>
              <a:t>‐</a:t>
            </a:r>
            <a:endParaRPr lang="en-US" sz="2400" spc="-150" dirty="0" smtClean="0">
              <a:latin typeface="+mj-lt"/>
              <a:cs typeface="Trebuchet MS"/>
            </a:endParaRPr>
          </a:p>
          <a:p>
            <a:pPr marL="12064">
              <a:lnSpc>
                <a:spcPct val="100000"/>
              </a:lnSpc>
              <a:spcBef>
                <a:spcPts val="1435"/>
              </a:spcBef>
              <a:tabLst>
                <a:tab pos="120650" algn="l"/>
              </a:tabLst>
            </a:pPr>
            <a:r>
              <a:rPr lang="en-US" sz="2400" spc="-150" dirty="0">
                <a:latin typeface="+mj-lt"/>
                <a:cs typeface="Trebuchet MS"/>
              </a:rPr>
              <a:t> </a:t>
            </a:r>
            <a:r>
              <a:rPr lang="en-US" sz="2400" spc="-150" dirty="0" smtClean="0">
                <a:latin typeface="+mj-lt"/>
                <a:cs typeface="Trebuchet MS"/>
              </a:rPr>
              <a:t>                                                                          </a:t>
            </a:r>
            <a:r>
              <a:rPr sz="2400" spc="-150" dirty="0" smtClean="0">
                <a:latin typeface="+mj-lt"/>
                <a:cs typeface="Trebuchet MS"/>
              </a:rPr>
              <a:t> </a:t>
            </a:r>
            <a:r>
              <a:rPr sz="2400" spc="-125" dirty="0">
                <a:latin typeface="+mj-lt"/>
                <a:cs typeface="Trebuchet MS"/>
              </a:rPr>
              <a:t>2.7 </a:t>
            </a:r>
            <a:r>
              <a:rPr sz="2400" spc="-95" dirty="0">
                <a:latin typeface="+mj-lt"/>
                <a:cs typeface="Trebuchet MS"/>
              </a:rPr>
              <a:t>in</a:t>
            </a:r>
            <a:r>
              <a:rPr sz="2400" spc="-310" dirty="0">
                <a:latin typeface="+mj-lt"/>
                <a:cs typeface="Trebuchet MS"/>
              </a:rPr>
              <a:t> </a:t>
            </a:r>
            <a:r>
              <a:rPr sz="2400" spc="-95" dirty="0" smtClean="0">
                <a:latin typeface="+mj-lt"/>
                <a:cs typeface="Trebuchet MS"/>
              </a:rPr>
              <a:t>developing</a:t>
            </a:r>
            <a:r>
              <a:rPr lang="en-US" sz="2400" dirty="0">
                <a:latin typeface="+mj-lt"/>
                <a:cs typeface="Trebuchet MS"/>
              </a:rPr>
              <a:t> </a:t>
            </a:r>
            <a:r>
              <a:rPr sz="2400" spc="-95" dirty="0" smtClean="0">
                <a:latin typeface="+mj-lt"/>
                <a:cs typeface="Trebuchet MS"/>
              </a:rPr>
              <a:t>countries</a:t>
            </a:r>
            <a:endParaRPr sz="2400" dirty="0">
              <a:latin typeface="+mj-lt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27351" y="6421501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98989"/>
                </a:solidFill>
                <a:latin typeface="Trebuchet MS"/>
                <a:cs typeface="Trebuchet MS"/>
              </a:rPr>
              <a:t>14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54"/>
    </mc:Choice>
    <mc:Fallback xmlns="">
      <p:transition spd="slow" advTm="16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4302" y="163956"/>
            <a:ext cx="4220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/>
              <a:t>DEMOGRAPHIC </a:t>
            </a:r>
            <a:r>
              <a:rPr sz="2400" spc="-130" dirty="0"/>
              <a:t>TRENDS </a:t>
            </a:r>
            <a:r>
              <a:rPr sz="2400" spc="-25" dirty="0"/>
              <a:t>IN</a:t>
            </a:r>
            <a:r>
              <a:rPr sz="2400" spc="-385" dirty="0"/>
              <a:t> </a:t>
            </a:r>
            <a:r>
              <a:rPr sz="2400" spc="-40" dirty="0"/>
              <a:t>INDIA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82676" y="893952"/>
            <a:ext cx="8262620" cy="5217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875"/>
              </a:lnSpc>
              <a:spcBef>
                <a:spcPts val="100"/>
              </a:spcBef>
            </a:pPr>
            <a:r>
              <a:rPr sz="2400" b="1" spc="-90" dirty="0">
                <a:latin typeface="+mj-lt"/>
                <a:cs typeface="Trebuchet MS"/>
              </a:rPr>
              <a:t>Demographic</a:t>
            </a:r>
            <a:r>
              <a:rPr sz="2400" b="1" spc="-185" dirty="0">
                <a:latin typeface="+mj-lt"/>
                <a:cs typeface="Trebuchet MS"/>
              </a:rPr>
              <a:t> </a:t>
            </a:r>
            <a:r>
              <a:rPr sz="2400" b="1" spc="-110" dirty="0">
                <a:latin typeface="+mj-lt"/>
                <a:cs typeface="Trebuchet MS"/>
              </a:rPr>
              <a:t>indicators‐</a:t>
            </a:r>
            <a:endParaRPr sz="2400" b="1" dirty="0">
              <a:latin typeface="+mj-lt"/>
              <a:cs typeface="Trebuchet MS"/>
            </a:endParaRPr>
          </a:p>
          <a:p>
            <a:pPr marL="269240" indent="-231775">
              <a:lnSpc>
                <a:spcPts val="2875"/>
              </a:lnSpc>
              <a:buClr>
                <a:srgbClr val="010000"/>
              </a:buClr>
              <a:buSzPct val="95833"/>
              <a:buAutoNum type="arabicPeriod"/>
              <a:tabLst>
                <a:tab pos="269875" algn="l"/>
              </a:tabLst>
            </a:pPr>
            <a:r>
              <a:rPr sz="2400" b="1" spc="-90" dirty="0">
                <a:latin typeface="+mj-lt"/>
                <a:cs typeface="Trebuchet MS"/>
              </a:rPr>
              <a:t>Population </a:t>
            </a:r>
            <a:r>
              <a:rPr sz="2400" b="1" spc="-120" dirty="0">
                <a:latin typeface="+mj-lt"/>
                <a:cs typeface="Trebuchet MS"/>
              </a:rPr>
              <a:t>statistics</a:t>
            </a:r>
            <a:r>
              <a:rPr sz="2400" spc="-120" dirty="0">
                <a:latin typeface="+mj-lt"/>
                <a:cs typeface="Trebuchet MS"/>
              </a:rPr>
              <a:t>‐ </a:t>
            </a:r>
            <a:r>
              <a:rPr sz="2400" spc="-90" dirty="0">
                <a:latin typeface="+mj-lt"/>
                <a:cs typeface="Trebuchet MS"/>
              </a:rPr>
              <a:t>population </a:t>
            </a:r>
            <a:r>
              <a:rPr sz="2400" spc="-155" dirty="0">
                <a:latin typeface="+mj-lt"/>
                <a:cs typeface="Trebuchet MS"/>
              </a:rPr>
              <a:t>size, </a:t>
            </a:r>
            <a:r>
              <a:rPr sz="2400" spc="-105" dirty="0" smtClean="0">
                <a:latin typeface="+mj-lt"/>
                <a:cs typeface="Trebuchet MS"/>
              </a:rPr>
              <a:t>sex</a:t>
            </a:r>
            <a:r>
              <a:rPr lang="en-US" sz="2400" spc="-105" dirty="0" smtClean="0">
                <a:latin typeface="+mj-lt"/>
                <a:cs typeface="Trebuchet MS"/>
              </a:rPr>
              <a:t> </a:t>
            </a:r>
            <a:r>
              <a:rPr sz="2400" spc="-555" dirty="0" smtClean="0">
                <a:latin typeface="+mj-lt"/>
                <a:cs typeface="Trebuchet MS"/>
              </a:rPr>
              <a:t> </a:t>
            </a:r>
            <a:r>
              <a:rPr sz="2400" spc="-125" dirty="0" smtClean="0">
                <a:latin typeface="+mj-lt"/>
                <a:cs typeface="Trebuchet MS"/>
              </a:rPr>
              <a:t>ratio, </a:t>
            </a:r>
            <a:r>
              <a:rPr sz="2400" spc="-125" dirty="0">
                <a:latin typeface="+mj-lt"/>
                <a:cs typeface="Trebuchet MS"/>
              </a:rPr>
              <a:t>density,</a:t>
            </a:r>
            <a:endParaRPr sz="2400" dirty="0">
              <a:latin typeface="+mj-lt"/>
              <a:cs typeface="Trebuchet MS"/>
            </a:endParaRPr>
          </a:p>
          <a:p>
            <a:pPr marL="3108960">
              <a:lnSpc>
                <a:spcPts val="2875"/>
              </a:lnSpc>
            </a:pPr>
            <a:r>
              <a:rPr sz="2400" spc="-95" dirty="0">
                <a:latin typeface="+mj-lt"/>
                <a:cs typeface="Trebuchet MS"/>
              </a:rPr>
              <a:t>dependency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ratio</a:t>
            </a:r>
            <a:endParaRPr sz="2400" dirty="0">
              <a:latin typeface="+mj-lt"/>
              <a:cs typeface="Trebuchet MS"/>
            </a:endParaRPr>
          </a:p>
          <a:p>
            <a:pPr marL="269875" marR="30480" indent="-269875">
              <a:lnSpc>
                <a:spcPts val="2880"/>
              </a:lnSpc>
              <a:spcBef>
                <a:spcPts val="90"/>
              </a:spcBef>
              <a:buClr>
                <a:srgbClr val="010000"/>
              </a:buClr>
              <a:buSzPct val="95833"/>
              <a:buAutoNum type="arabicPeriod" startAt="2"/>
              <a:tabLst>
                <a:tab pos="269875" algn="l"/>
              </a:tabLst>
            </a:pPr>
            <a:r>
              <a:rPr sz="2400" b="1" spc="-125" dirty="0">
                <a:latin typeface="+mj-lt"/>
                <a:cs typeface="Trebuchet MS"/>
              </a:rPr>
              <a:t>Vital </a:t>
            </a:r>
            <a:r>
              <a:rPr sz="2400" b="1" spc="-120" dirty="0">
                <a:latin typeface="+mj-lt"/>
                <a:cs typeface="Trebuchet MS"/>
              </a:rPr>
              <a:t>statistics</a:t>
            </a:r>
            <a:r>
              <a:rPr sz="2400" spc="-120" dirty="0">
                <a:latin typeface="+mj-lt"/>
                <a:cs typeface="Trebuchet MS"/>
              </a:rPr>
              <a:t>‐ </a:t>
            </a:r>
            <a:r>
              <a:rPr sz="2400" spc="-105" dirty="0">
                <a:latin typeface="+mj-lt"/>
                <a:cs typeface="Trebuchet MS"/>
              </a:rPr>
              <a:t>birth </a:t>
            </a:r>
            <a:r>
              <a:rPr sz="2400" spc="-155" dirty="0">
                <a:latin typeface="+mj-lt"/>
                <a:cs typeface="Trebuchet MS"/>
              </a:rPr>
              <a:t>rate, </a:t>
            </a:r>
            <a:r>
              <a:rPr sz="2400" spc="-105" dirty="0">
                <a:latin typeface="+mj-lt"/>
                <a:cs typeface="Trebuchet MS"/>
              </a:rPr>
              <a:t>death </a:t>
            </a:r>
            <a:r>
              <a:rPr sz="2400" spc="-155" dirty="0">
                <a:latin typeface="+mj-lt"/>
                <a:cs typeface="Trebuchet MS"/>
              </a:rPr>
              <a:t>rate, </a:t>
            </a:r>
            <a:r>
              <a:rPr sz="2400" spc="-110" dirty="0">
                <a:latin typeface="+mj-lt"/>
                <a:cs typeface="Trebuchet MS"/>
              </a:rPr>
              <a:t>natural </a:t>
            </a:r>
            <a:r>
              <a:rPr sz="2400" spc="-85" dirty="0">
                <a:latin typeface="+mj-lt"/>
                <a:cs typeface="Trebuchet MS"/>
              </a:rPr>
              <a:t>growth </a:t>
            </a:r>
            <a:r>
              <a:rPr sz="2400" spc="-155" dirty="0">
                <a:latin typeface="+mj-lt"/>
                <a:cs typeface="Trebuchet MS"/>
              </a:rPr>
              <a:t>rate, </a:t>
            </a:r>
            <a:r>
              <a:rPr sz="2400" spc="-145" dirty="0">
                <a:latin typeface="+mj-lt"/>
                <a:cs typeface="Trebuchet MS"/>
              </a:rPr>
              <a:t>life  </a:t>
            </a:r>
            <a:r>
              <a:rPr sz="2400" spc="-125" dirty="0">
                <a:latin typeface="+mj-lt"/>
                <a:cs typeface="Trebuchet MS"/>
              </a:rPr>
              <a:t>expectancy </a:t>
            </a:r>
            <a:r>
              <a:rPr sz="2400" spc="-130" dirty="0">
                <a:latin typeface="+mj-lt"/>
                <a:cs typeface="Trebuchet MS"/>
              </a:rPr>
              <a:t>at </a:t>
            </a:r>
            <a:r>
              <a:rPr sz="2400" spc="-140" dirty="0">
                <a:latin typeface="+mj-lt"/>
                <a:cs typeface="Trebuchet MS"/>
              </a:rPr>
              <a:t>birth, </a:t>
            </a:r>
            <a:r>
              <a:rPr sz="2400" spc="-114" dirty="0">
                <a:latin typeface="+mj-lt"/>
                <a:cs typeface="Trebuchet MS"/>
              </a:rPr>
              <a:t>mortality </a:t>
            </a:r>
            <a:r>
              <a:rPr sz="2400" spc="-85" dirty="0">
                <a:latin typeface="+mj-lt"/>
                <a:cs typeface="Trebuchet MS"/>
              </a:rPr>
              <a:t>and </a:t>
            </a:r>
            <a:r>
              <a:rPr sz="2400" spc="-140" dirty="0">
                <a:latin typeface="+mj-lt"/>
                <a:cs typeface="Trebuchet MS"/>
              </a:rPr>
              <a:t>fertility</a:t>
            </a:r>
            <a:r>
              <a:rPr sz="2400" spc="-484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rates</a:t>
            </a:r>
            <a:endParaRPr sz="2400" dirty="0">
              <a:latin typeface="+mj-lt"/>
              <a:cs typeface="Trebuchet MS"/>
            </a:endParaRPr>
          </a:p>
          <a:p>
            <a:pPr marL="145415" indent="-107950">
              <a:lnSpc>
                <a:spcPts val="2775"/>
              </a:lnSpc>
              <a:buSzPct val="95833"/>
              <a:buFont typeface="Arial"/>
              <a:buChar char="•"/>
              <a:tabLst>
                <a:tab pos="146050" algn="l"/>
              </a:tabLst>
            </a:pPr>
            <a:r>
              <a:rPr sz="2400" spc="-114" dirty="0">
                <a:latin typeface="+mj-lt"/>
                <a:cs typeface="Trebuchet MS"/>
              </a:rPr>
              <a:t>Land area</a:t>
            </a:r>
            <a:r>
              <a:rPr sz="2400" spc="-250" dirty="0">
                <a:latin typeface="+mj-lt"/>
                <a:cs typeface="Trebuchet MS"/>
              </a:rPr>
              <a:t> </a:t>
            </a:r>
            <a:r>
              <a:rPr sz="2400" spc="-25" dirty="0">
                <a:latin typeface="+mj-lt"/>
                <a:cs typeface="Trebuchet MS"/>
              </a:rPr>
              <a:t>2.4%</a:t>
            </a:r>
            <a:endParaRPr sz="2400" dirty="0">
              <a:latin typeface="+mj-lt"/>
              <a:cs typeface="Trebuchet MS"/>
            </a:endParaRPr>
          </a:p>
          <a:p>
            <a:pPr marL="145415" indent="-107950">
              <a:lnSpc>
                <a:spcPts val="2875"/>
              </a:lnSpc>
              <a:buSzPct val="95833"/>
              <a:buFont typeface="Arial"/>
              <a:buChar char="•"/>
              <a:tabLst>
                <a:tab pos="146050" algn="l"/>
              </a:tabLst>
            </a:pPr>
            <a:r>
              <a:rPr sz="2400" spc="-75" dirty="0">
                <a:latin typeface="+mj-lt"/>
                <a:cs typeface="Trebuchet MS"/>
              </a:rPr>
              <a:t>Supports </a:t>
            </a:r>
            <a:r>
              <a:rPr sz="2400" spc="-30" dirty="0">
                <a:latin typeface="+mj-lt"/>
                <a:cs typeface="Trebuchet MS"/>
              </a:rPr>
              <a:t>16.8%</a:t>
            </a:r>
            <a:r>
              <a:rPr sz="2400" spc="-51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of </a:t>
            </a:r>
            <a:r>
              <a:rPr sz="2400" spc="-90" dirty="0">
                <a:latin typeface="+mj-lt"/>
                <a:cs typeface="Trebuchet MS"/>
              </a:rPr>
              <a:t>world population</a:t>
            </a:r>
            <a:endParaRPr sz="2400" dirty="0">
              <a:latin typeface="+mj-lt"/>
              <a:cs typeface="Trebuchet MS"/>
            </a:endParaRPr>
          </a:p>
          <a:p>
            <a:pPr marL="145415" indent="-107314">
              <a:lnSpc>
                <a:spcPts val="2875"/>
              </a:lnSpc>
              <a:buSzPct val="95833"/>
              <a:buFont typeface="Arial"/>
              <a:buChar char="•"/>
              <a:tabLst>
                <a:tab pos="145415" algn="l"/>
              </a:tabLst>
            </a:pPr>
            <a:r>
              <a:rPr sz="2400" spc="-70" dirty="0">
                <a:latin typeface="+mj-lt"/>
                <a:cs typeface="Trebuchet MS"/>
              </a:rPr>
              <a:t>1921‐ </a:t>
            </a:r>
            <a:r>
              <a:rPr sz="2400" spc="-105" dirty="0">
                <a:latin typeface="+mj-lt"/>
                <a:cs typeface="Trebuchet MS"/>
              </a:rPr>
              <a:t>year </a:t>
            </a:r>
            <a:r>
              <a:rPr sz="2400" spc="-95" dirty="0">
                <a:latin typeface="+mj-lt"/>
                <a:cs typeface="Trebuchet MS"/>
              </a:rPr>
              <a:t>of </a:t>
            </a:r>
            <a:r>
              <a:rPr sz="2400" spc="-125" dirty="0">
                <a:latin typeface="+mj-lt"/>
                <a:cs typeface="Trebuchet MS"/>
              </a:rPr>
              <a:t>“BIG</a:t>
            </a:r>
            <a:r>
              <a:rPr sz="2400" spc="-49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DIVIDE”</a:t>
            </a:r>
            <a:endParaRPr sz="2400" dirty="0">
              <a:latin typeface="+mj-lt"/>
              <a:cs typeface="Trebuchet MS"/>
            </a:endParaRPr>
          </a:p>
          <a:p>
            <a:pPr marL="145415" indent="-107950">
              <a:lnSpc>
                <a:spcPts val="2875"/>
              </a:lnSpc>
              <a:buSzPct val="95833"/>
              <a:buFont typeface="Arial"/>
              <a:buChar char="•"/>
              <a:tabLst>
                <a:tab pos="146050" algn="l"/>
              </a:tabLst>
            </a:pPr>
            <a:r>
              <a:rPr sz="2400" spc="-70" dirty="0">
                <a:latin typeface="+mj-lt"/>
                <a:cs typeface="Trebuchet MS"/>
              </a:rPr>
              <a:t>1901‐ </a:t>
            </a:r>
            <a:r>
              <a:rPr sz="2400" spc="-50" dirty="0">
                <a:latin typeface="+mj-lt"/>
                <a:cs typeface="Trebuchet MS"/>
              </a:rPr>
              <a:t>238</a:t>
            </a:r>
            <a:r>
              <a:rPr sz="2400" spc="-34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millions</a:t>
            </a:r>
            <a:endParaRPr sz="2400" dirty="0">
              <a:latin typeface="+mj-lt"/>
              <a:cs typeface="Trebuchet MS"/>
            </a:endParaRPr>
          </a:p>
          <a:p>
            <a:pPr marL="145415" indent="-107950">
              <a:lnSpc>
                <a:spcPts val="2875"/>
              </a:lnSpc>
              <a:buSzPct val="95833"/>
              <a:buFont typeface="Arial"/>
              <a:buChar char="•"/>
              <a:tabLst>
                <a:tab pos="146050" algn="l"/>
              </a:tabLst>
            </a:pPr>
            <a:r>
              <a:rPr sz="2400" spc="-70" dirty="0">
                <a:latin typeface="+mj-lt"/>
                <a:cs typeface="Trebuchet MS"/>
              </a:rPr>
              <a:t>1961‐ </a:t>
            </a:r>
            <a:r>
              <a:rPr sz="2400" spc="-50" dirty="0">
                <a:latin typeface="+mj-lt"/>
                <a:cs typeface="Trebuchet MS"/>
              </a:rPr>
              <a:t>439</a:t>
            </a:r>
            <a:r>
              <a:rPr sz="2400" spc="-34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millions</a:t>
            </a:r>
            <a:endParaRPr sz="2400" dirty="0">
              <a:latin typeface="+mj-lt"/>
              <a:cs typeface="Trebuchet MS"/>
            </a:endParaRPr>
          </a:p>
          <a:p>
            <a:pPr marL="145415" indent="-107950">
              <a:lnSpc>
                <a:spcPct val="100000"/>
              </a:lnSpc>
              <a:buSzPct val="95833"/>
              <a:buFont typeface="Arial"/>
              <a:buChar char="•"/>
              <a:tabLst>
                <a:tab pos="146050" algn="l"/>
              </a:tabLst>
            </a:pPr>
            <a:r>
              <a:rPr sz="2400" spc="-70" dirty="0">
                <a:latin typeface="+mj-lt"/>
                <a:cs typeface="Trebuchet MS"/>
              </a:rPr>
              <a:t>1991‐ </a:t>
            </a:r>
            <a:r>
              <a:rPr sz="2400" spc="-50" dirty="0">
                <a:latin typeface="+mj-lt"/>
                <a:cs typeface="Trebuchet MS"/>
              </a:rPr>
              <a:t>846</a:t>
            </a:r>
            <a:r>
              <a:rPr sz="2400" spc="-320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million</a:t>
            </a:r>
            <a:endParaRPr sz="2400" dirty="0">
              <a:latin typeface="+mj-lt"/>
              <a:cs typeface="Trebuchet MS"/>
            </a:endParaRPr>
          </a:p>
          <a:p>
            <a:pPr marL="213360" indent="-175895">
              <a:lnSpc>
                <a:spcPts val="2875"/>
              </a:lnSpc>
              <a:spcBef>
                <a:spcPts val="5"/>
              </a:spcBef>
              <a:buSzPct val="95833"/>
              <a:buFont typeface="Arial"/>
              <a:buChar char="•"/>
              <a:tabLst>
                <a:tab pos="213995" algn="l"/>
              </a:tabLst>
            </a:pPr>
            <a:r>
              <a:rPr sz="2400" spc="-60" dirty="0">
                <a:latin typeface="+mj-lt"/>
                <a:cs typeface="Trebuchet MS"/>
              </a:rPr>
              <a:t>11</a:t>
            </a:r>
            <a:r>
              <a:rPr sz="2400" spc="-89" baseline="24305" dirty="0">
                <a:latin typeface="+mj-lt"/>
                <a:cs typeface="Trebuchet MS"/>
              </a:rPr>
              <a:t>th </a:t>
            </a:r>
            <a:r>
              <a:rPr sz="2400" spc="45" dirty="0">
                <a:latin typeface="+mj-lt"/>
                <a:cs typeface="Trebuchet MS"/>
              </a:rPr>
              <a:t>May</a:t>
            </a:r>
            <a:r>
              <a:rPr sz="2400" spc="-535" dirty="0">
                <a:latin typeface="+mj-lt"/>
                <a:cs typeface="Trebuchet MS"/>
              </a:rPr>
              <a:t> </a:t>
            </a:r>
            <a:r>
              <a:rPr sz="2400" spc="-50" dirty="0">
                <a:latin typeface="+mj-lt"/>
                <a:cs typeface="Trebuchet MS"/>
              </a:rPr>
              <a:t>2000 </a:t>
            </a:r>
            <a:r>
              <a:rPr sz="2400" spc="-85" dirty="0">
                <a:latin typeface="+mj-lt"/>
                <a:cs typeface="Trebuchet MS"/>
              </a:rPr>
              <a:t>crossed </a:t>
            </a:r>
            <a:r>
              <a:rPr sz="2400" spc="-45" dirty="0">
                <a:latin typeface="+mj-lt"/>
                <a:cs typeface="Trebuchet MS"/>
              </a:rPr>
              <a:t>1 </a:t>
            </a:r>
            <a:r>
              <a:rPr sz="2400" spc="-110" dirty="0">
                <a:latin typeface="+mj-lt"/>
                <a:cs typeface="Trebuchet MS"/>
              </a:rPr>
              <a:t>billion mark</a:t>
            </a:r>
            <a:endParaRPr sz="2400" dirty="0">
              <a:latin typeface="+mj-lt"/>
              <a:cs typeface="Trebuchet MS"/>
            </a:endParaRPr>
          </a:p>
          <a:p>
            <a:pPr marL="38735" marR="349885" indent="-635">
              <a:lnSpc>
                <a:spcPts val="2870"/>
              </a:lnSpc>
              <a:spcBef>
                <a:spcPts val="100"/>
              </a:spcBef>
              <a:buSzPct val="95833"/>
              <a:buFont typeface="Arial"/>
              <a:buChar char="•"/>
              <a:tabLst>
                <a:tab pos="213995" algn="l"/>
              </a:tabLst>
            </a:pPr>
            <a:r>
              <a:rPr sz="2400" spc="-130" dirty="0">
                <a:latin typeface="+mj-lt"/>
                <a:cs typeface="Trebuchet MS"/>
              </a:rPr>
              <a:t>projected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to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reach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1.53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billions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by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50" dirty="0">
                <a:latin typeface="+mj-lt"/>
                <a:cs typeface="Trebuchet MS"/>
              </a:rPr>
              <a:t>2050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75" dirty="0">
                <a:latin typeface="+mj-lt"/>
                <a:cs typeface="Trebuchet MS"/>
              </a:rPr>
              <a:t>when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India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35" dirty="0">
                <a:latin typeface="+mj-lt"/>
                <a:cs typeface="Trebuchet MS"/>
              </a:rPr>
              <a:t>will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be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the  </a:t>
            </a:r>
            <a:r>
              <a:rPr sz="2400" spc="-75" dirty="0">
                <a:latin typeface="+mj-lt"/>
                <a:cs typeface="Trebuchet MS"/>
              </a:rPr>
              <a:t>most</a:t>
            </a:r>
            <a:r>
              <a:rPr sz="2400" spc="-200" dirty="0">
                <a:latin typeface="+mj-lt"/>
                <a:cs typeface="Trebuchet MS"/>
              </a:rPr>
              <a:t> </a:t>
            </a:r>
            <a:r>
              <a:rPr sz="2400" spc="-70" dirty="0">
                <a:latin typeface="+mj-lt"/>
                <a:cs typeface="Trebuchet MS"/>
              </a:rPr>
              <a:t>populous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country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in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the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world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70" dirty="0">
                <a:latin typeface="+mj-lt"/>
                <a:cs typeface="Trebuchet MS"/>
              </a:rPr>
              <a:t>surpassing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China</a:t>
            </a:r>
            <a:endParaRPr sz="2400" dirty="0">
              <a:latin typeface="+mj-lt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72"/>
    </mc:Choice>
    <mc:Fallback xmlns="">
      <p:transition spd="slow" advTm="8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535457" y="316356"/>
            <a:ext cx="7760334" cy="52219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8725">
              <a:lnSpc>
                <a:spcPts val="2875"/>
              </a:lnSpc>
              <a:spcBef>
                <a:spcPts val="100"/>
              </a:spcBef>
            </a:pPr>
            <a:r>
              <a:rPr sz="2400" b="1" spc="-105" dirty="0">
                <a:cs typeface="Trebuchet MS"/>
              </a:rPr>
              <a:t>Age </a:t>
            </a:r>
            <a:r>
              <a:rPr sz="2400" b="1" spc="-110" dirty="0">
                <a:cs typeface="Trebuchet MS"/>
              </a:rPr>
              <a:t>and </a:t>
            </a:r>
            <a:r>
              <a:rPr sz="2400" b="1" spc="-160" dirty="0">
                <a:cs typeface="Trebuchet MS"/>
              </a:rPr>
              <a:t>sex</a:t>
            </a:r>
            <a:r>
              <a:rPr sz="2400" b="1" spc="-345" dirty="0">
                <a:cs typeface="Trebuchet MS"/>
              </a:rPr>
              <a:t> </a:t>
            </a:r>
            <a:r>
              <a:rPr sz="2400" b="1" spc="-120" dirty="0" smtClean="0">
                <a:cs typeface="Trebuchet MS"/>
              </a:rPr>
              <a:t>composition</a:t>
            </a:r>
            <a:endParaRPr lang="en-US" sz="2400" b="1" spc="-120" dirty="0" smtClean="0">
              <a:cs typeface="Trebuchet MS"/>
            </a:endParaRPr>
          </a:p>
          <a:p>
            <a:pPr marL="2498725">
              <a:lnSpc>
                <a:spcPts val="2875"/>
              </a:lnSpc>
              <a:spcBef>
                <a:spcPts val="100"/>
              </a:spcBef>
            </a:pPr>
            <a:endParaRPr sz="2400" dirty="0">
              <a:cs typeface="Trebuchet MS"/>
            </a:endParaRPr>
          </a:p>
          <a:p>
            <a:pPr marL="121285" indent="-107950">
              <a:lnSpc>
                <a:spcPts val="2875"/>
              </a:lnSpc>
              <a:buSzPct val="95833"/>
              <a:buFont typeface="Arial"/>
              <a:buChar char="•"/>
              <a:tabLst>
                <a:tab pos="121920" algn="l"/>
              </a:tabLst>
            </a:pPr>
            <a:r>
              <a:rPr sz="2400" spc="-60" dirty="0">
                <a:cs typeface="Trebuchet MS"/>
              </a:rPr>
              <a:t>In</a:t>
            </a:r>
            <a:r>
              <a:rPr sz="2400" spc="-19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age</a:t>
            </a:r>
            <a:r>
              <a:rPr sz="2400" spc="-185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group</a:t>
            </a:r>
            <a:r>
              <a:rPr sz="2400" spc="-190" dirty="0">
                <a:cs typeface="Trebuchet MS"/>
              </a:rPr>
              <a:t> </a:t>
            </a:r>
            <a:r>
              <a:rPr sz="2400" spc="-75" dirty="0">
                <a:cs typeface="Trebuchet MS"/>
              </a:rPr>
              <a:t>0‐14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r>
              <a:rPr sz="2400" spc="-19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male</a:t>
            </a:r>
            <a:r>
              <a:rPr sz="2400" spc="-18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population</a:t>
            </a:r>
            <a:r>
              <a:rPr sz="2400" spc="-17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is</a:t>
            </a:r>
            <a:r>
              <a:rPr sz="2400" spc="-19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more</a:t>
            </a:r>
            <a:endParaRPr sz="2400" dirty="0">
              <a:cs typeface="Trebuchet MS"/>
            </a:endParaRPr>
          </a:p>
          <a:p>
            <a:pPr marL="120650" indent="-107950">
              <a:lnSpc>
                <a:spcPts val="2875"/>
              </a:lnSpc>
              <a:buSzPct val="95833"/>
              <a:buFont typeface="Arial"/>
              <a:buChar char="•"/>
              <a:tabLst>
                <a:tab pos="121285" algn="l"/>
              </a:tabLst>
            </a:pPr>
            <a:r>
              <a:rPr sz="2400" spc="-60" dirty="0">
                <a:cs typeface="Trebuchet MS"/>
              </a:rPr>
              <a:t>In</a:t>
            </a:r>
            <a:r>
              <a:rPr sz="2400" spc="-19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age</a:t>
            </a:r>
            <a:r>
              <a:rPr sz="2400" spc="-185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group</a:t>
            </a:r>
            <a:r>
              <a:rPr sz="2400" spc="-19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above</a:t>
            </a:r>
            <a:r>
              <a:rPr sz="2400" spc="-185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60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r>
              <a:rPr sz="2400" spc="-190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female</a:t>
            </a:r>
            <a:r>
              <a:rPr sz="2400" spc="-18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population</a:t>
            </a:r>
            <a:r>
              <a:rPr sz="2400" spc="-17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is</a:t>
            </a:r>
            <a:r>
              <a:rPr sz="2400" spc="-19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more</a:t>
            </a:r>
            <a:endParaRPr sz="2400" dirty="0">
              <a:cs typeface="Trebuchet MS"/>
            </a:endParaRPr>
          </a:p>
          <a:p>
            <a:pPr marL="121285" marR="5080" indent="-121285">
              <a:lnSpc>
                <a:spcPts val="2870"/>
              </a:lnSpc>
              <a:spcBef>
                <a:spcPts val="100"/>
              </a:spcBef>
              <a:buSzPct val="95833"/>
              <a:buFont typeface="Arial"/>
              <a:buChar char="•"/>
              <a:tabLst>
                <a:tab pos="121285" algn="l"/>
              </a:tabLst>
            </a:pPr>
            <a:r>
              <a:rPr sz="2400" spc="-75" dirty="0">
                <a:cs typeface="Trebuchet MS"/>
              </a:rPr>
              <a:t>0‐14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r>
              <a:rPr sz="2400" spc="-18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age</a:t>
            </a:r>
            <a:r>
              <a:rPr sz="2400" spc="-185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group</a:t>
            </a:r>
            <a:r>
              <a:rPr sz="2400" spc="-18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population</a:t>
            </a:r>
            <a:r>
              <a:rPr sz="2400" spc="-18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is</a:t>
            </a:r>
            <a:r>
              <a:rPr sz="2400" spc="-19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more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8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rural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areas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than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  </a:t>
            </a:r>
            <a:r>
              <a:rPr sz="2400" spc="-85" dirty="0">
                <a:cs typeface="Trebuchet MS"/>
              </a:rPr>
              <a:t>urban</a:t>
            </a:r>
            <a:endParaRPr sz="2400" dirty="0">
              <a:cs typeface="Trebuchet MS"/>
            </a:endParaRPr>
          </a:p>
          <a:p>
            <a:pPr marL="120014" indent="-107950">
              <a:lnSpc>
                <a:spcPts val="278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90" dirty="0">
                <a:cs typeface="Trebuchet MS"/>
              </a:rPr>
              <a:t>Population</a:t>
            </a:r>
            <a:r>
              <a:rPr sz="2400" spc="-204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below</a:t>
            </a:r>
            <a:r>
              <a:rPr sz="2400" spc="-180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14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r>
              <a:rPr sz="2400" spc="-19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is</a:t>
            </a:r>
            <a:r>
              <a:rPr sz="2400" spc="-180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showing</a:t>
            </a:r>
            <a:r>
              <a:rPr sz="2400" spc="-185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decline</a:t>
            </a:r>
            <a:r>
              <a:rPr sz="2400" spc="-18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whereas</a:t>
            </a:r>
            <a:endParaRPr sz="2400" dirty="0">
              <a:cs typeface="Trebuchet MS"/>
            </a:endParaRPr>
          </a:p>
          <a:p>
            <a:pPr marL="120014" indent="-107950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120" dirty="0">
                <a:cs typeface="Trebuchet MS"/>
              </a:rPr>
              <a:t>Elderly </a:t>
            </a:r>
            <a:r>
              <a:rPr sz="2400" spc="-90" dirty="0">
                <a:cs typeface="Trebuchet MS"/>
              </a:rPr>
              <a:t>population </a:t>
            </a:r>
            <a:r>
              <a:rPr sz="2400" spc="-85" dirty="0">
                <a:cs typeface="Trebuchet MS"/>
              </a:rPr>
              <a:t>is</a:t>
            </a:r>
            <a:r>
              <a:rPr sz="2400" spc="-340" dirty="0">
                <a:cs typeface="Trebuchet MS"/>
              </a:rPr>
              <a:t> </a:t>
            </a:r>
            <a:r>
              <a:rPr sz="2400" spc="-120" dirty="0">
                <a:cs typeface="Trebuchet MS"/>
              </a:rPr>
              <a:t>increasing.</a:t>
            </a:r>
            <a:endParaRPr sz="2400" dirty="0"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450" dirty="0">
              <a:cs typeface="Trebuchet MS"/>
            </a:endParaRPr>
          </a:p>
          <a:p>
            <a:pPr marL="3209925">
              <a:lnSpc>
                <a:spcPts val="2875"/>
              </a:lnSpc>
            </a:pPr>
            <a:r>
              <a:rPr sz="2400" b="1" spc="-105" dirty="0">
                <a:cs typeface="Trebuchet MS"/>
              </a:rPr>
              <a:t>Age</a:t>
            </a:r>
            <a:r>
              <a:rPr sz="2400" b="1" spc="-190" dirty="0">
                <a:cs typeface="Trebuchet MS"/>
              </a:rPr>
              <a:t> </a:t>
            </a:r>
            <a:r>
              <a:rPr sz="2400" b="1" spc="-120" dirty="0">
                <a:cs typeface="Trebuchet MS"/>
              </a:rPr>
              <a:t>pyramids</a:t>
            </a:r>
            <a:endParaRPr sz="2400" dirty="0">
              <a:cs typeface="Trebuchet MS"/>
            </a:endParaRPr>
          </a:p>
          <a:p>
            <a:pPr marL="12700" marR="1014094">
              <a:lnSpc>
                <a:spcPts val="2870"/>
              </a:lnSpc>
              <a:spcBef>
                <a:spcPts val="105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30" dirty="0">
                <a:cs typeface="Trebuchet MS"/>
              </a:rPr>
              <a:t>A</a:t>
            </a:r>
            <a:r>
              <a:rPr sz="2400" spc="-190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specific</a:t>
            </a:r>
            <a:r>
              <a:rPr sz="2400" spc="-18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type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of</a:t>
            </a:r>
            <a:r>
              <a:rPr sz="2400" spc="-18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graph</a:t>
            </a:r>
            <a:r>
              <a:rPr sz="2400" spc="-190" dirty="0">
                <a:cs typeface="Trebuchet MS"/>
              </a:rPr>
              <a:t> </a:t>
            </a:r>
            <a:r>
              <a:rPr sz="2400" spc="-70" dirty="0">
                <a:cs typeface="Trebuchet MS"/>
              </a:rPr>
              <a:t>showing</a:t>
            </a:r>
            <a:r>
              <a:rPr sz="2400" spc="-19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the</a:t>
            </a:r>
            <a:r>
              <a:rPr sz="2400" spc="-18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age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sex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wise  </a:t>
            </a:r>
            <a:r>
              <a:rPr sz="2400" spc="-100" dirty="0">
                <a:cs typeface="Trebuchet MS"/>
              </a:rPr>
              <a:t>distribution </a:t>
            </a:r>
            <a:r>
              <a:rPr sz="2400" spc="-95" dirty="0">
                <a:cs typeface="Trebuchet MS"/>
              </a:rPr>
              <a:t>of </a:t>
            </a:r>
            <a:r>
              <a:rPr sz="2400" spc="-90" dirty="0">
                <a:cs typeface="Trebuchet MS"/>
              </a:rPr>
              <a:t>population </a:t>
            </a:r>
            <a:r>
              <a:rPr sz="2400" spc="-95" dirty="0">
                <a:cs typeface="Trebuchet MS"/>
              </a:rPr>
              <a:t>of </a:t>
            </a:r>
            <a:r>
              <a:rPr sz="2400" spc="-110" dirty="0">
                <a:cs typeface="Trebuchet MS"/>
              </a:rPr>
              <a:t>the</a:t>
            </a:r>
            <a:r>
              <a:rPr sz="2400" spc="-53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country.</a:t>
            </a:r>
            <a:endParaRPr sz="2400" dirty="0">
              <a:cs typeface="Trebuchet MS"/>
            </a:endParaRPr>
          </a:p>
          <a:p>
            <a:pPr marL="120014" indent="-107950">
              <a:lnSpc>
                <a:spcPts val="278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60" dirty="0">
                <a:cs typeface="Trebuchet MS"/>
              </a:rPr>
              <a:t>In </a:t>
            </a:r>
            <a:r>
              <a:rPr sz="2400" spc="-95" dirty="0">
                <a:cs typeface="Trebuchet MS"/>
              </a:rPr>
              <a:t>developing </a:t>
            </a:r>
            <a:r>
              <a:rPr sz="2400" spc="-105" dirty="0">
                <a:cs typeface="Trebuchet MS"/>
              </a:rPr>
              <a:t>countries‐ </a:t>
            </a:r>
            <a:r>
              <a:rPr sz="2400" spc="-80" dirty="0">
                <a:cs typeface="Trebuchet MS"/>
              </a:rPr>
              <a:t>broad</a:t>
            </a:r>
            <a:r>
              <a:rPr sz="2400" spc="-480" dirty="0">
                <a:cs typeface="Trebuchet MS"/>
              </a:rPr>
              <a:t> </a:t>
            </a:r>
            <a:r>
              <a:rPr sz="2400" spc="-90" dirty="0" smtClean="0">
                <a:cs typeface="Trebuchet MS"/>
              </a:rPr>
              <a:t>based</a:t>
            </a:r>
            <a:endParaRPr lang="en-US" sz="2400" dirty="0">
              <a:cs typeface="Trebuchet MS"/>
            </a:endParaRPr>
          </a:p>
          <a:p>
            <a:pPr marL="12064">
              <a:lnSpc>
                <a:spcPts val="2780"/>
              </a:lnSpc>
              <a:buSzPct val="95833"/>
              <a:tabLst>
                <a:tab pos="120650" algn="l"/>
              </a:tabLst>
            </a:pPr>
            <a:r>
              <a:rPr lang="en-US" sz="2400" spc="-150" dirty="0" smtClean="0">
                <a:cs typeface="Trebuchet MS"/>
              </a:rPr>
              <a:t>                                                       </a:t>
            </a:r>
            <a:r>
              <a:rPr sz="2400" spc="-150" dirty="0" smtClean="0">
                <a:cs typeface="Trebuchet MS"/>
              </a:rPr>
              <a:t>‐ </a:t>
            </a:r>
            <a:r>
              <a:rPr sz="2400" spc="-105" dirty="0">
                <a:cs typeface="Trebuchet MS"/>
              </a:rPr>
              <a:t>tapering </a:t>
            </a:r>
            <a:r>
              <a:rPr sz="2400" spc="-85" dirty="0">
                <a:cs typeface="Trebuchet MS"/>
              </a:rPr>
              <a:t>top </a:t>
            </a:r>
            <a:r>
              <a:rPr sz="2400" spc="-190" dirty="0">
                <a:cs typeface="Trebuchet MS"/>
              </a:rPr>
              <a:t>e.g.</a:t>
            </a:r>
            <a:r>
              <a:rPr sz="2400" spc="-44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India</a:t>
            </a:r>
            <a:endParaRPr sz="2400" dirty="0">
              <a:cs typeface="Trebuchet MS"/>
            </a:endParaRPr>
          </a:p>
          <a:p>
            <a:pPr marL="120014" indent="-107314">
              <a:lnSpc>
                <a:spcPts val="2875"/>
              </a:lnSpc>
              <a:buSzPct val="95833"/>
              <a:buFont typeface="Arial"/>
              <a:buChar char="•"/>
              <a:tabLst>
                <a:tab pos="120014" algn="l"/>
              </a:tabLst>
            </a:pPr>
            <a:r>
              <a:rPr sz="2400" spc="-85" dirty="0">
                <a:cs typeface="Trebuchet MS"/>
              </a:rPr>
              <a:t>Developed</a:t>
            </a:r>
            <a:r>
              <a:rPr sz="2400" spc="-180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countries‐</a:t>
            </a:r>
            <a:r>
              <a:rPr sz="2400" spc="-19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bulge</a:t>
            </a:r>
            <a:r>
              <a:rPr sz="2400" spc="-180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at</a:t>
            </a:r>
            <a:r>
              <a:rPr sz="2400" spc="-20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the</a:t>
            </a:r>
            <a:r>
              <a:rPr sz="2400" spc="-19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middle</a:t>
            </a:r>
            <a:r>
              <a:rPr sz="2400" spc="-180" dirty="0">
                <a:cs typeface="Trebuchet MS"/>
              </a:rPr>
              <a:t> </a:t>
            </a:r>
            <a:r>
              <a:rPr sz="2400" spc="-190" dirty="0">
                <a:cs typeface="Trebuchet MS"/>
              </a:rPr>
              <a:t>e.g.</a:t>
            </a:r>
            <a:r>
              <a:rPr sz="2400" spc="-195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Switzerland.</a:t>
            </a:r>
            <a:endParaRPr sz="2400" dirty="0"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8"/>
    </mc:Choice>
    <mc:Fallback xmlns="">
      <p:transition spd="slow" advTm="2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939" y="379348"/>
            <a:ext cx="8534400" cy="5867400"/>
            <a:chOff x="304939" y="379348"/>
            <a:chExt cx="8534400" cy="5867400"/>
          </a:xfrm>
        </p:grpSpPr>
        <p:sp>
          <p:nvSpPr>
            <p:cNvPr id="3" name="object 3"/>
            <p:cNvSpPr/>
            <p:nvPr/>
          </p:nvSpPr>
          <p:spPr>
            <a:xfrm>
              <a:off x="609739" y="531748"/>
              <a:ext cx="8098593" cy="5410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4939" y="379348"/>
              <a:ext cx="8534400" cy="5867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19"/>
    </mc:Choice>
    <mc:Fallback xmlns="">
      <p:transition spd="slow" advTm="9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403" y="531748"/>
            <a:ext cx="7132175" cy="502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62"/>
    </mc:Choice>
    <mc:Fallback xmlns="">
      <p:transition spd="slow" advTm="148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971" y="316356"/>
            <a:ext cx="7129780" cy="52127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0935">
              <a:lnSpc>
                <a:spcPts val="2875"/>
              </a:lnSpc>
              <a:spcBef>
                <a:spcPts val="100"/>
              </a:spcBef>
            </a:pPr>
            <a:r>
              <a:rPr sz="2400" b="1" spc="-165" dirty="0">
                <a:cs typeface="Trebuchet MS"/>
              </a:rPr>
              <a:t>Sex</a:t>
            </a:r>
            <a:r>
              <a:rPr sz="2400" b="1" spc="-190" dirty="0">
                <a:cs typeface="Trebuchet MS"/>
              </a:rPr>
              <a:t> </a:t>
            </a:r>
            <a:r>
              <a:rPr sz="2400" b="1" spc="-125" dirty="0">
                <a:cs typeface="Trebuchet MS"/>
              </a:rPr>
              <a:t>ratio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20" dirty="0">
                <a:cs typeface="Trebuchet MS"/>
              </a:rPr>
              <a:t>no. </a:t>
            </a:r>
            <a:r>
              <a:rPr sz="2400" spc="-95" dirty="0">
                <a:cs typeface="Trebuchet MS"/>
              </a:rPr>
              <a:t>of </a:t>
            </a:r>
            <a:r>
              <a:rPr sz="2400" spc="-110" dirty="0">
                <a:cs typeface="Trebuchet MS"/>
              </a:rPr>
              <a:t>females </a:t>
            </a:r>
            <a:r>
              <a:rPr sz="2400" spc="-100" dirty="0">
                <a:cs typeface="Trebuchet MS"/>
              </a:rPr>
              <a:t>per </a:t>
            </a:r>
            <a:r>
              <a:rPr sz="2400" spc="-75" dirty="0">
                <a:cs typeface="Trebuchet MS"/>
              </a:rPr>
              <a:t>thousand</a:t>
            </a:r>
            <a:r>
              <a:rPr sz="2400" spc="-509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males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00" dirty="0">
                <a:cs typeface="Trebuchet MS"/>
              </a:rPr>
              <a:t>plays</a:t>
            </a:r>
            <a:r>
              <a:rPr sz="2400" spc="-19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</a:t>
            </a:r>
            <a:r>
              <a:rPr sz="2400" spc="-185" dirty="0">
                <a:cs typeface="Trebuchet MS"/>
              </a:rPr>
              <a:t> </a:t>
            </a:r>
            <a:r>
              <a:rPr sz="2400" spc="-130" dirty="0">
                <a:cs typeface="Trebuchet MS"/>
              </a:rPr>
              <a:t>vital</a:t>
            </a:r>
            <a:r>
              <a:rPr sz="2400" spc="-195" dirty="0">
                <a:cs typeface="Trebuchet MS"/>
              </a:rPr>
              <a:t> </a:t>
            </a:r>
            <a:r>
              <a:rPr sz="2400" spc="-100" dirty="0">
                <a:cs typeface="Trebuchet MS"/>
              </a:rPr>
              <a:t>role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9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population</a:t>
            </a:r>
            <a:r>
              <a:rPr sz="2400" spc="-18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studies.</a:t>
            </a:r>
            <a:endParaRPr sz="2400" dirty="0">
              <a:cs typeface="Trebuchet MS"/>
            </a:endParaRPr>
          </a:p>
          <a:p>
            <a:pPr marL="187960" indent="-175260">
              <a:lnSpc>
                <a:spcPts val="2875"/>
              </a:lnSpc>
              <a:buFont typeface="Arial"/>
              <a:buChar char="•"/>
              <a:tabLst>
                <a:tab pos="187960" algn="l"/>
              </a:tabLst>
            </a:pPr>
            <a:r>
              <a:rPr sz="2400" spc="-130" dirty="0">
                <a:cs typeface="Trebuchet MS"/>
              </a:rPr>
              <a:t>female </a:t>
            </a:r>
            <a:r>
              <a:rPr sz="2400" spc="-135" dirty="0">
                <a:cs typeface="Trebuchet MS"/>
              </a:rPr>
              <a:t>deficit </a:t>
            </a:r>
            <a:r>
              <a:rPr sz="2400" spc="-75" dirty="0">
                <a:cs typeface="Trebuchet MS"/>
              </a:rPr>
              <a:t>syndrome </a:t>
            </a:r>
            <a:r>
              <a:rPr sz="2400" spc="-70" dirty="0">
                <a:cs typeface="Trebuchet MS"/>
              </a:rPr>
              <a:t>has </a:t>
            </a:r>
            <a:r>
              <a:rPr sz="2400" spc="-110" dirty="0" smtClean="0">
                <a:cs typeface="Trebuchet MS"/>
              </a:rPr>
              <a:t>social</a:t>
            </a:r>
            <a:r>
              <a:rPr lang="en-US" sz="2400" spc="-110" dirty="0" smtClean="0">
                <a:cs typeface="Trebuchet MS"/>
              </a:rPr>
              <a:t> </a:t>
            </a:r>
            <a:r>
              <a:rPr sz="2400" spc="-505" dirty="0" smtClean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implications.</a:t>
            </a:r>
            <a:endParaRPr sz="2400" dirty="0">
              <a:cs typeface="Trebuchet MS"/>
            </a:endParaRPr>
          </a:p>
          <a:p>
            <a:pPr marL="187960" indent="-175260">
              <a:lnSpc>
                <a:spcPts val="2875"/>
              </a:lnSpc>
              <a:buFont typeface="Arial"/>
              <a:buChar char="•"/>
              <a:tabLst>
                <a:tab pos="187960" algn="l"/>
              </a:tabLst>
            </a:pPr>
            <a:r>
              <a:rPr sz="2400" spc="-75" dirty="0">
                <a:cs typeface="Trebuchet MS"/>
              </a:rPr>
              <a:t>strong </a:t>
            </a:r>
            <a:r>
              <a:rPr sz="2400" spc="-120" dirty="0">
                <a:cs typeface="Trebuchet MS"/>
              </a:rPr>
              <a:t>male child</a:t>
            </a:r>
            <a:r>
              <a:rPr sz="2400" spc="-375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preference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90" dirty="0">
                <a:cs typeface="Trebuchet MS"/>
              </a:rPr>
              <a:t>gender</a:t>
            </a:r>
            <a:r>
              <a:rPr sz="2400" spc="-200" dirty="0">
                <a:cs typeface="Trebuchet MS"/>
              </a:rPr>
              <a:t> </a:t>
            </a:r>
            <a:r>
              <a:rPr sz="2400" spc="-125" dirty="0">
                <a:cs typeface="Trebuchet MS"/>
              </a:rPr>
              <a:t>inequalities.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10" dirty="0">
                <a:cs typeface="Trebuchet MS"/>
              </a:rPr>
              <a:t>sex</a:t>
            </a:r>
            <a:r>
              <a:rPr sz="2400" spc="-19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ratio</a:t>
            </a:r>
            <a:r>
              <a:rPr sz="2400" spc="-19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85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India</a:t>
            </a:r>
            <a:r>
              <a:rPr sz="2400" spc="-19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adverse</a:t>
            </a:r>
            <a:r>
              <a:rPr sz="2400" spc="-185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to</a:t>
            </a:r>
            <a:r>
              <a:rPr sz="2400" spc="-190" dirty="0">
                <a:cs typeface="Trebuchet MS"/>
              </a:rPr>
              <a:t> </a:t>
            </a:r>
            <a:r>
              <a:rPr sz="2400" spc="-75" dirty="0">
                <a:cs typeface="Trebuchet MS"/>
              </a:rPr>
              <a:t>women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14" dirty="0">
                <a:cs typeface="Trebuchet MS"/>
              </a:rPr>
              <a:t>declining </a:t>
            </a:r>
            <a:r>
              <a:rPr sz="2400" spc="-85" dirty="0">
                <a:cs typeface="Trebuchet MS"/>
              </a:rPr>
              <a:t>over</a:t>
            </a:r>
            <a:r>
              <a:rPr sz="2400" spc="-260" dirty="0">
                <a:cs typeface="Trebuchet MS"/>
              </a:rPr>
              <a:t> </a:t>
            </a:r>
            <a:r>
              <a:rPr sz="2400" spc="-95" dirty="0" smtClean="0">
                <a:cs typeface="Trebuchet MS"/>
              </a:rPr>
              <a:t>decades</a:t>
            </a:r>
            <a:endParaRPr sz="2400" dirty="0"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450" dirty="0">
              <a:cs typeface="Trebuchet MS"/>
            </a:endParaRPr>
          </a:p>
          <a:p>
            <a:pPr marL="3099435">
              <a:lnSpc>
                <a:spcPts val="2875"/>
              </a:lnSpc>
            </a:pPr>
            <a:r>
              <a:rPr sz="2400" b="1" spc="-140" dirty="0">
                <a:cs typeface="Trebuchet MS"/>
              </a:rPr>
              <a:t>Dependency</a:t>
            </a:r>
            <a:r>
              <a:rPr sz="2400" b="1" spc="-185" dirty="0">
                <a:cs typeface="Trebuchet MS"/>
              </a:rPr>
              <a:t> </a:t>
            </a:r>
            <a:r>
              <a:rPr sz="2400" b="1" spc="-125" dirty="0">
                <a:cs typeface="Trebuchet MS"/>
              </a:rPr>
              <a:t>ratio</a:t>
            </a:r>
            <a:endParaRPr sz="2400" dirty="0">
              <a:cs typeface="Trebuchet MS"/>
            </a:endParaRPr>
          </a:p>
          <a:p>
            <a:pPr marL="12700" marR="5080" indent="-635">
              <a:lnSpc>
                <a:spcPts val="2870"/>
              </a:lnSpc>
              <a:spcBef>
                <a:spcPts val="100"/>
              </a:spcBef>
              <a:buFont typeface="Arial"/>
              <a:buChar char="•"/>
              <a:tabLst>
                <a:tab pos="188595" algn="l"/>
              </a:tabLst>
            </a:pPr>
            <a:r>
              <a:rPr sz="2400" spc="-70" dirty="0">
                <a:cs typeface="Trebuchet MS"/>
              </a:rPr>
              <a:t>persons</a:t>
            </a:r>
            <a:r>
              <a:rPr sz="2400" spc="-180" dirty="0">
                <a:cs typeface="Trebuchet MS"/>
              </a:rPr>
              <a:t> </a:t>
            </a:r>
            <a:r>
              <a:rPr sz="2400" spc="-85" dirty="0">
                <a:cs typeface="Trebuchet MS"/>
              </a:rPr>
              <a:t>above</a:t>
            </a:r>
            <a:r>
              <a:rPr sz="2400" spc="-180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65</a:t>
            </a:r>
            <a:r>
              <a:rPr sz="2400" spc="-18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r>
              <a:rPr sz="2400" spc="-185" dirty="0">
                <a:cs typeface="Trebuchet MS"/>
              </a:rPr>
              <a:t> </a:t>
            </a:r>
            <a:r>
              <a:rPr sz="2400" spc="-80" dirty="0">
                <a:cs typeface="Trebuchet MS"/>
              </a:rPr>
              <a:t>and</a:t>
            </a:r>
            <a:r>
              <a:rPr sz="2400" spc="-18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children</a:t>
            </a:r>
            <a:r>
              <a:rPr sz="2400" spc="-19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below</a:t>
            </a:r>
            <a:r>
              <a:rPr sz="2400" spc="-180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15</a:t>
            </a:r>
            <a:r>
              <a:rPr sz="2400" spc="-18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r>
              <a:rPr sz="2400" spc="-180" dirty="0">
                <a:cs typeface="Trebuchet MS"/>
              </a:rPr>
              <a:t> </a:t>
            </a:r>
            <a:r>
              <a:rPr sz="2400" spc="-114" dirty="0">
                <a:cs typeface="Trebuchet MS"/>
              </a:rPr>
              <a:t>are  economically </a:t>
            </a:r>
            <a:r>
              <a:rPr sz="2400" spc="-95" dirty="0">
                <a:cs typeface="Trebuchet MS"/>
              </a:rPr>
              <a:t>dependent </a:t>
            </a:r>
            <a:r>
              <a:rPr sz="2400" spc="-40" dirty="0">
                <a:cs typeface="Trebuchet MS"/>
              </a:rPr>
              <a:t>on </a:t>
            </a:r>
            <a:r>
              <a:rPr sz="2400" spc="-105" dirty="0">
                <a:cs typeface="Trebuchet MS"/>
              </a:rPr>
              <a:t>productive age</a:t>
            </a:r>
            <a:r>
              <a:rPr sz="2400" spc="-565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group.</a:t>
            </a:r>
            <a:endParaRPr sz="2400" dirty="0">
              <a:cs typeface="Trebuchet MS"/>
            </a:endParaRPr>
          </a:p>
          <a:p>
            <a:pPr marL="187960" indent="-175895">
              <a:lnSpc>
                <a:spcPts val="278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05" dirty="0" smtClean="0">
                <a:cs typeface="Trebuchet MS"/>
              </a:rPr>
              <a:t>d</a:t>
            </a:r>
            <a:r>
              <a:rPr lang="en-US" sz="2400" spc="-105" dirty="0" smtClean="0">
                <a:cs typeface="Trebuchet MS"/>
              </a:rPr>
              <a:t>i</a:t>
            </a:r>
            <a:r>
              <a:rPr sz="2400" spc="-105" dirty="0" smtClean="0">
                <a:cs typeface="Trebuchet MS"/>
              </a:rPr>
              <a:t>vided</a:t>
            </a:r>
            <a:r>
              <a:rPr sz="2400" spc="-105" dirty="0">
                <a:cs typeface="Trebuchet MS"/>
              </a:rPr>
              <a:t>‐ </a:t>
            </a:r>
            <a:r>
              <a:rPr sz="2400" spc="-60" dirty="0">
                <a:cs typeface="Trebuchet MS"/>
              </a:rPr>
              <a:t>young </a:t>
            </a:r>
            <a:r>
              <a:rPr sz="2400" spc="-105" dirty="0">
                <a:cs typeface="Trebuchet MS"/>
              </a:rPr>
              <a:t>age </a:t>
            </a:r>
            <a:r>
              <a:rPr sz="2400" spc="-95" dirty="0">
                <a:cs typeface="Trebuchet MS"/>
              </a:rPr>
              <a:t>dependency</a:t>
            </a:r>
            <a:r>
              <a:rPr sz="2400" spc="-47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ratio</a:t>
            </a:r>
            <a:endParaRPr sz="2400" dirty="0">
              <a:cs typeface="Trebuchet MS"/>
            </a:endParaRPr>
          </a:p>
          <a:p>
            <a:pPr marL="1200785">
              <a:lnSpc>
                <a:spcPts val="2875"/>
              </a:lnSpc>
            </a:pPr>
            <a:r>
              <a:rPr sz="2400" spc="-150" dirty="0">
                <a:cs typeface="Trebuchet MS"/>
              </a:rPr>
              <a:t>‐ </a:t>
            </a:r>
            <a:r>
              <a:rPr sz="2400" spc="-90" dirty="0">
                <a:cs typeface="Trebuchet MS"/>
              </a:rPr>
              <a:t>old </a:t>
            </a:r>
            <a:r>
              <a:rPr sz="2400" spc="-105" dirty="0">
                <a:cs typeface="Trebuchet MS"/>
              </a:rPr>
              <a:t>age </a:t>
            </a:r>
            <a:r>
              <a:rPr sz="2400" spc="-95" dirty="0">
                <a:cs typeface="Trebuchet MS"/>
              </a:rPr>
              <a:t>dependency</a:t>
            </a:r>
            <a:r>
              <a:rPr sz="2400" spc="-40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ratio</a:t>
            </a:r>
            <a:endParaRPr sz="2400" dirty="0"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77127" y="226948"/>
            <a:ext cx="2514600" cy="3352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91"/>
    </mc:Choice>
    <mc:Fallback xmlns="">
      <p:transition spd="slow" advTm="28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7629" y="788797"/>
            <a:ext cx="49180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0" spc="-60" dirty="0" smtClean="0">
                <a:latin typeface="+mn-lt"/>
                <a:cs typeface="Trebuchet MS"/>
              </a:rPr>
              <a:t>0‐1</a:t>
            </a:r>
            <a:r>
              <a:rPr lang="en-US" sz="2000" b="0" spc="-60" dirty="0" smtClean="0">
                <a:latin typeface="+mn-lt"/>
                <a:cs typeface="Trebuchet MS"/>
              </a:rPr>
              <a:t>5</a:t>
            </a:r>
            <a:r>
              <a:rPr sz="2000" b="0" spc="-150" dirty="0" smtClean="0">
                <a:latin typeface="+mn-lt"/>
                <a:cs typeface="Trebuchet MS"/>
              </a:rPr>
              <a:t> </a:t>
            </a:r>
            <a:r>
              <a:rPr sz="2000" b="0" spc="-80" dirty="0">
                <a:latin typeface="+mn-lt"/>
                <a:cs typeface="Trebuchet MS"/>
              </a:rPr>
              <a:t>years</a:t>
            </a:r>
            <a:r>
              <a:rPr sz="2000" b="0" spc="-150" dirty="0">
                <a:latin typeface="+mn-lt"/>
                <a:cs typeface="Trebuchet MS"/>
              </a:rPr>
              <a:t> </a:t>
            </a:r>
            <a:r>
              <a:rPr sz="2000" b="0" spc="-90" dirty="0">
                <a:latin typeface="+mn-lt"/>
                <a:cs typeface="Trebuchet MS"/>
              </a:rPr>
              <a:t>children+</a:t>
            </a:r>
            <a:r>
              <a:rPr sz="2000" b="0" spc="-140" dirty="0">
                <a:latin typeface="+mn-lt"/>
                <a:cs typeface="Trebuchet MS"/>
              </a:rPr>
              <a:t> </a:t>
            </a:r>
            <a:r>
              <a:rPr sz="2000" b="0" spc="-75" dirty="0">
                <a:latin typeface="+mn-lt"/>
                <a:cs typeface="Trebuchet MS"/>
              </a:rPr>
              <a:t>above</a:t>
            </a:r>
            <a:r>
              <a:rPr sz="2000" b="0" spc="-150" dirty="0">
                <a:latin typeface="+mn-lt"/>
                <a:cs typeface="Trebuchet MS"/>
              </a:rPr>
              <a:t> </a:t>
            </a:r>
            <a:r>
              <a:rPr sz="2000" b="0" spc="-40" dirty="0">
                <a:latin typeface="+mn-lt"/>
                <a:cs typeface="Trebuchet MS"/>
              </a:rPr>
              <a:t>65</a:t>
            </a:r>
            <a:r>
              <a:rPr sz="2000" b="0" spc="-150" dirty="0">
                <a:latin typeface="+mn-lt"/>
                <a:cs typeface="Trebuchet MS"/>
              </a:rPr>
              <a:t> </a:t>
            </a:r>
            <a:r>
              <a:rPr sz="2000" b="0" spc="-80" dirty="0">
                <a:latin typeface="+mn-lt"/>
                <a:cs typeface="Trebuchet MS"/>
              </a:rPr>
              <a:t>years</a:t>
            </a:r>
            <a:r>
              <a:rPr sz="2000" b="0" spc="-155" dirty="0">
                <a:latin typeface="+mn-lt"/>
                <a:cs typeface="Trebuchet MS"/>
              </a:rPr>
              <a:t> </a:t>
            </a:r>
            <a:r>
              <a:rPr sz="2000" b="0" spc="-75" dirty="0">
                <a:latin typeface="+mn-lt"/>
                <a:cs typeface="Trebuchet MS"/>
              </a:rPr>
              <a:t>population</a:t>
            </a:r>
            <a:endParaRPr sz="2000" dirty="0">
              <a:latin typeface="+mn-lt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Total </a:t>
            </a:r>
            <a:r>
              <a:rPr spc="-80" dirty="0"/>
              <a:t>dependency </a:t>
            </a:r>
            <a:r>
              <a:rPr spc="-90" dirty="0"/>
              <a:t>ratio </a:t>
            </a:r>
            <a:r>
              <a:rPr spc="-55" dirty="0"/>
              <a:t>= </a:t>
            </a:r>
            <a:r>
              <a:rPr spc="-125" dirty="0"/>
              <a:t>‐‐‐‐‐‐‐‐‐‐‐‐‐‐‐‐‐‐‐‐‐‐‐‐‐‐‐‐‐‐‐‐‐‐‐‐‐‐‐‐‐‐‐‐‐‐‐‐‐‐‐‐‐‐‐‐‐‐‐‐‐‐‐‐‐ </a:t>
            </a:r>
            <a:r>
              <a:rPr spc="-140" dirty="0"/>
              <a:t>x</a:t>
            </a:r>
            <a:r>
              <a:rPr spc="-385" dirty="0"/>
              <a:t> </a:t>
            </a:r>
            <a:r>
              <a:rPr spc="-45" dirty="0"/>
              <a:t>100</a:t>
            </a:r>
          </a:p>
          <a:p>
            <a:pPr marL="3841750">
              <a:lnSpc>
                <a:spcPct val="100000"/>
              </a:lnSpc>
            </a:pPr>
            <a:r>
              <a:rPr spc="-75" dirty="0"/>
              <a:t>population </a:t>
            </a:r>
            <a:r>
              <a:rPr spc="-80" dirty="0"/>
              <a:t>of </a:t>
            </a:r>
            <a:r>
              <a:rPr spc="-55" dirty="0"/>
              <a:t>16‐64</a:t>
            </a:r>
            <a:r>
              <a:rPr spc="-310" dirty="0"/>
              <a:t> </a:t>
            </a:r>
            <a:r>
              <a:rPr spc="-80" dirty="0"/>
              <a:t>years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pc="-80" dirty="0"/>
          </a:p>
          <a:p>
            <a:pPr marL="12700" marR="864235" indent="-635">
              <a:lnSpc>
                <a:spcPct val="100000"/>
              </a:lnSpc>
              <a:buSzPct val="83333"/>
              <a:buFont typeface="Arial"/>
              <a:buChar char="•"/>
              <a:tabLst>
                <a:tab pos="160020" algn="l"/>
              </a:tabLst>
            </a:pPr>
            <a:r>
              <a:rPr sz="2400" b="1" spc="-130" dirty="0">
                <a:latin typeface="Trebuchet MS"/>
                <a:cs typeface="Trebuchet MS"/>
              </a:rPr>
              <a:t>demographic </a:t>
            </a:r>
            <a:r>
              <a:rPr sz="2400" b="1" spc="-114" dirty="0">
                <a:latin typeface="Trebuchet MS"/>
                <a:cs typeface="Trebuchet MS"/>
              </a:rPr>
              <a:t>bonus‐ </a:t>
            </a:r>
            <a:r>
              <a:rPr sz="2400" spc="-90" dirty="0"/>
              <a:t>period </a:t>
            </a:r>
            <a:r>
              <a:rPr sz="2400" spc="-75" dirty="0"/>
              <a:t>when </a:t>
            </a:r>
            <a:r>
              <a:rPr sz="2400" spc="-95" dirty="0"/>
              <a:t>dependency </a:t>
            </a:r>
            <a:r>
              <a:rPr sz="2400" spc="-110" dirty="0"/>
              <a:t>ratio </a:t>
            </a:r>
            <a:r>
              <a:rPr sz="2400" spc="-95" dirty="0"/>
              <a:t>in </a:t>
            </a:r>
            <a:r>
              <a:rPr sz="2400" spc="-114" dirty="0"/>
              <a:t>a  </a:t>
            </a:r>
            <a:r>
              <a:rPr sz="2400" spc="-90" dirty="0"/>
              <a:t>population</a:t>
            </a:r>
            <a:r>
              <a:rPr sz="2400" spc="-180" dirty="0"/>
              <a:t> </a:t>
            </a:r>
            <a:r>
              <a:rPr sz="2400" spc="-114" dirty="0"/>
              <a:t>declines</a:t>
            </a:r>
            <a:r>
              <a:rPr sz="2400" spc="-175" dirty="0"/>
              <a:t> </a:t>
            </a:r>
            <a:r>
              <a:rPr sz="2400" spc="-100" dirty="0"/>
              <a:t>because</a:t>
            </a:r>
            <a:r>
              <a:rPr sz="2400" spc="-170" dirty="0"/>
              <a:t> </a:t>
            </a:r>
            <a:r>
              <a:rPr sz="2400" spc="-95" dirty="0"/>
              <a:t>of</a:t>
            </a:r>
            <a:r>
              <a:rPr sz="2400" spc="-180" dirty="0"/>
              <a:t> </a:t>
            </a:r>
            <a:r>
              <a:rPr sz="2400" spc="-120" dirty="0"/>
              <a:t>decline</a:t>
            </a:r>
            <a:r>
              <a:rPr sz="2400" spc="-170" dirty="0"/>
              <a:t> </a:t>
            </a:r>
            <a:r>
              <a:rPr sz="2400" spc="-95" dirty="0"/>
              <a:t>in</a:t>
            </a:r>
            <a:r>
              <a:rPr sz="2400" spc="-180" dirty="0"/>
              <a:t> </a:t>
            </a:r>
            <a:r>
              <a:rPr sz="2400" spc="-140" dirty="0"/>
              <a:t>fertility</a:t>
            </a:r>
            <a:r>
              <a:rPr sz="2400" spc="-175" dirty="0"/>
              <a:t> </a:t>
            </a:r>
            <a:r>
              <a:rPr sz="2400" spc="-75" dirty="0"/>
              <a:t>as</a:t>
            </a:r>
            <a:r>
              <a:rPr sz="2400" spc="-190" dirty="0"/>
              <a:t> </a:t>
            </a:r>
            <a:r>
              <a:rPr sz="2400" spc="-114" dirty="0"/>
              <a:t>a</a:t>
            </a:r>
            <a:r>
              <a:rPr sz="2400" spc="-175" dirty="0"/>
              <a:t> </a:t>
            </a:r>
            <a:r>
              <a:rPr sz="2400" spc="-114" dirty="0"/>
              <a:t>part</a:t>
            </a:r>
            <a:r>
              <a:rPr sz="2400" spc="-180" dirty="0"/>
              <a:t> </a:t>
            </a:r>
            <a:r>
              <a:rPr sz="2400" spc="-95" dirty="0"/>
              <a:t>of  </a:t>
            </a:r>
            <a:r>
              <a:rPr sz="2400" spc="-100" dirty="0"/>
              <a:t>country</a:t>
            </a:r>
            <a:r>
              <a:rPr sz="2400" spc="-190" dirty="0"/>
              <a:t> </a:t>
            </a:r>
            <a:r>
              <a:rPr sz="2400" spc="-110" dirty="0"/>
              <a:t>development.</a:t>
            </a:r>
            <a:endParaRPr sz="2400" dirty="0">
              <a:latin typeface="Trebuchet MS"/>
              <a:cs typeface="Trebuchet MS"/>
            </a:endParaRPr>
          </a:p>
          <a:p>
            <a:pPr marL="12700" marR="5080">
              <a:lnSpc>
                <a:spcPts val="2870"/>
              </a:lnSpc>
              <a:spcBef>
                <a:spcPts val="90"/>
              </a:spcBef>
              <a:buFont typeface="Arial"/>
              <a:buChar char="•"/>
              <a:tabLst>
                <a:tab pos="188595" algn="l"/>
              </a:tabLst>
            </a:pPr>
            <a:r>
              <a:rPr sz="2400" b="1" spc="-130" dirty="0">
                <a:latin typeface="Trebuchet MS"/>
                <a:cs typeface="Trebuchet MS"/>
              </a:rPr>
              <a:t>demographic </a:t>
            </a:r>
            <a:r>
              <a:rPr sz="2400" b="1" spc="-145" dirty="0">
                <a:latin typeface="Trebuchet MS"/>
                <a:cs typeface="Trebuchet MS"/>
              </a:rPr>
              <a:t>burden‐ </a:t>
            </a:r>
            <a:r>
              <a:rPr sz="2400" spc="-110" dirty="0"/>
              <a:t>increase </a:t>
            </a:r>
            <a:r>
              <a:rPr sz="2400" spc="-95" dirty="0"/>
              <a:t>in </a:t>
            </a:r>
            <a:r>
              <a:rPr sz="2400" spc="-125" dirty="0"/>
              <a:t>total </a:t>
            </a:r>
            <a:r>
              <a:rPr sz="2400" spc="-95" dirty="0"/>
              <a:t>dependency </a:t>
            </a:r>
            <a:r>
              <a:rPr sz="2400" spc="-110" dirty="0"/>
              <a:t>ratio </a:t>
            </a:r>
            <a:r>
              <a:rPr sz="2400" spc="-85" dirty="0"/>
              <a:t>during  </a:t>
            </a:r>
            <a:r>
              <a:rPr sz="2400" spc="-90" dirty="0"/>
              <a:t>any</a:t>
            </a:r>
            <a:r>
              <a:rPr sz="2400" spc="-180" dirty="0"/>
              <a:t> </a:t>
            </a:r>
            <a:r>
              <a:rPr sz="2400" spc="-95" dirty="0"/>
              <a:t>period</a:t>
            </a:r>
            <a:r>
              <a:rPr sz="2400" spc="-175" dirty="0"/>
              <a:t> </a:t>
            </a:r>
            <a:r>
              <a:rPr sz="2400" spc="-95" dirty="0"/>
              <a:t>of</a:t>
            </a:r>
            <a:r>
              <a:rPr sz="2400" spc="-180" dirty="0"/>
              <a:t> </a:t>
            </a:r>
            <a:r>
              <a:rPr sz="2400" spc="-155" dirty="0"/>
              <a:t>time,</a:t>
            </a:r>
            <a:r>
              <a:rPr sz="2400" spc="-180" dirty="0"/>
              <a:t> </a:t>
            </a:r>
            <a:r>
              <a:rPr sz="2400" spc="-95" dirty="0"/>
              <a:t>mostly</a:t>
            </a:r>
            <a:r>
              <a:rPr sz="2400" spc="-185" dirty="0"/>
              <a:t> </a:t>
            </a:r>
            <a:r>
              <a:rPr sz="2400" spc="-100" dirty="0"/>
              <a:t>caused</a:t>
            </a:r>
            <a:r>
              <a:rPr sz="2400" spc="-175" dirty="0"/>
              <a:t> </a:t>
            </a:r>
            <a:r>
              <a:rPr sz="2400" spc="-90" dirty="0"/>
              <a:t>by</a:t>
            </a:r>
            <a:r>
              <a:rPr sz="2400" spc="-180" dirty="0"/>
              <a:t> </a:t>
            </a:r>
            <a:r>
              <a:rPr sz="2400" spc="-105" dirty="0"/>
              <a:t>increased</a:t>
            </a:r>
            <a:r>
              <a:rPr sz="2400" spc="-170" dirty="0"/>
              <a:t> </a:t>
            </a:r>
            <a:r>
              <a:rPr sz="2400" spc="-90" dirty="0"/>
              <a:t>old</a:t>
            </a:r>
            <a:r>
              <a:rPr sz="2400" spc="-185" dirty="0"/>
              <a:t> </a:t>
            </a:r>
            <a:r>
              <a:rPr sz="2400" spc="-105" dirty="0"/>
              <a:t>age</a:t>
            </a:r>
            <a:r>
              <a:rPr sz="2400" spc="-180" dirty="0"/>
              <a:t> </a:t>
            </a:r>
            <a:r>
              <a:rPr sz="2400" spc="-95" dirty="0"/>
              <a:t>dependency  </a:t>
            </a:r>
            <a:r>
              <a:rPr sz="2400" spc="-140" dirty="0"/>
              <a:t>ratio.</a:t>
            </a:r>
            <a:endParaRPr sz="2400" dirty="0">
              <a:latin typeface="Trebuchet MS"/>
              <a:cs typeface="Trebuchet MS"/>
            </a:endParaRPr>
          </a:p>
          <a:p>
            <a:pPr marL="2855595">
              <a:lnSpc>
                <a:spcPts val="2780"/>
              </a:lnSpc>
            </a:pPr>
            <a:r>
              <a:rPr sz="2400" b="1" spc="-114" dirty="0">
                <a:latin typeface="Trebuchet MS"/>
                <a:cs typeface="Trebuchet MS"/>
              </a:rPr>
              <a:t>Density </a:t>
            </a:r>
            <a:r>
              <a:rPr sz="2400" b="1" spc="-100" dirty="0">
                <a:latin typeface="Trebuchet MS"/>
                <a:cs typeface="Trebuchet MS"/>
              </a:rPr>
              <a:t>of</a:t>
            </a:r>
            <a:r>
              <a:rPr sz="2400" b="1" spc="-254" dirty="0">
                <a:latin typeface="Trebuchet MS"/>
                <a:cs typeface="Trebuchet MS"/>
              </a:rPr>
              <a:t> </a:t>
            </a:r>
            <a:r>
              <a:rPr sz="2400" b="1" spc="-110" dirty="0">
                <a:latin typeface="Trebuchet MS"/>
                <a:cs typeface="Trebuchet MS"/>
              </a:rPr>
              <a:t>population</a:t>
            </a:r>
            <a:endParaRPr sz="2400" dirty="0">
              <a:latin typeface="Trebuchet MS"/>
              <a:cs typeface="Trebuchet MS"/>
            </a:endParaRPr>
          </a:p>
          <a:p>
            <a:pPr marL="188595" indent="-175895">
              <a:lnSpc>
                <a:spcPts val="2875"/>
              </a:lnSpc>
              <a:buFont typeface="Arial"/>
              <a:buChar char="•"/>
              <a:tabLst>
                <a:tab pos="189230" algn="l"/>
              </a:tabLst>
            </a:pPr>
            <a:r>
              <a:rPr sz="2400" spc="-110" dirty="0"/>
              <a:t>ratio</a:t>
            </a:r>
            <a:r>
              <a:rPr sz="2400" spc="-200" dirty="0"/>
              <a:t> </a:t>
            </a:r>
            <a:r>
              <a:rPr sz="2400" spc="-105" dirty="0"/>
              <a:t>between</a:t>
            </a:r>
            <a:r>
              <a:rPr sz="2400" spc="-180" dirty="0"/>
              <a:t> </a:t>
            </a:r>
            <a:r>
              <a:rPr sz="2400" spc="-125" dirty="0"/>
              <a:t>total</a:t>
            </a:r>
            <a:r>
              <a:rPr sz="2400" spc="-185" dirty="0"/>
              <a:t> </a:t>
            </a:r>
            <a:r>
              <a:rPr sz="2400" spc="-90" dirty="0"/>
              <a:t>population</a:t>
            </a:r>
            <a:r>
              <a:rPr sz="2400" spc="-180" dirty="0"/>
              <a:t> </a:t>
            </a:r>
            <a:r>
              <a:rPr sz="2400" spc="-85" dirty="0"/>
              <a:t>and</a:t>
            </a:r>
            <a:r>
              <a:rPr sz="2400" spc="-185" dirty="0"/>
              <a:t> </a:t>
            </a:r>
            <a:r>
              <a:rPr sz="2400" spc="-105" dirty="0"/>
              <a:t>surface</a:t>
            </a:r>
            <a:r>
              <a:rPr sz="2400" spc="-185" dirty="0"/>
              <a:t> </a:t>
            </a:r>
            <a:r>
              <a:rPr sz="2400" spc="-145" dirty="0"/>
              <a:t>area.</a:t>
            </a:r>
            <a:endParaRPr sz="2400" dirty="0"/>
          </a:p>
          <a:p>
            <a:pPr marL="188595" indent="-175895">
              <a:lnSpc>
                <a:spcPts val="2875"/>
              </a:lnSpc>
              <a:buFont typeface="Arial"/>
              <a:buChar char="•"/>
              <a:tabLst>
                <a:tab pos="189230" algn="l"/>
              </a:tabLst>
            </a:pPr>
            <a:r>
              <a:rPr sz="2400" spc="-120" dirty="0"/>
              <a:t>no.</a:t>
            </a:r>
            <a:r>
              <a:rPr sz="2400" spc="-195" dirty="0"/>
              <a:t> </a:t>
            </a:r>
            <a:r>
              <a:rPr sz="2400" spc="-95" dirty="0"/>
              <a:t>of</a:t>
            </a:r>
            <a:r>
              <a:rPr sz="2400" spc="-185" dirty="0"/>
              <a:t> </a:t>
            </a:r>
            <a:r>
              <a:rPr sz="2400" spc="-65" dirty="0"/>
              <a:t>persons</a:t>
            </a:r>
            <a:r>
              <a:rPr sz="2400" spc="-185" dirty="0"/>
              <a:t> </a:t>
            </a:r>
            <a:r>
              <a:rPr sz="2400" spc="-114" dirty="0"/>
              <a:t>living</a:t>
            </a:r>
            <a:r>
              <a:rPr sz="2400" spc="-180" dirty="0"/>
              <a:t> </a:t>
            </a:r>
            <a:r>
              <a:rPr sz="2400" spc="-100" dirty="0"/>
              <a:t>per</a:t>
            </a:r>
            <a:r>
              <a:rPr sz="2400" spc="-185" dirty="0"/>
              <a:t> </a:t>
            </a:r>
            <a:r>
              <a:rPr sz="2400" spc="-85" dirty="0"/>
              <a:t>square</a:t>
            </a:r>
            <a:r>
              <a:rPr sz="2400" spc="-180" dirty="0"/>
              <a:t> </a:t>
            </a:r>
            <a:r>
              <a:rPr sz="2400" spc="-110" dirty="0"/>
              <a:t>kilometer</a:t>
            </a:r>
            <a:endParaRPr sz="2400" dirty="0"/>
          </a:p>
          <a:p>
            <a:pPr marL="187960" indent="-175895">
              <a:lnSpc>
                <a:spcPts val="2875"/>
              </a:lnSpc>
              <a:buFont typeface="Arial"/>
              <a:buChar char="•"/>
              <a:tabLst>
                <a:tab pos="188595" algn="l"/>
              </a:tabLst>
            </a:pPr>
            <a:r>
              <a:rPr sz="2400" spc="-105" dirty="0"/>
              <a:t>increasing </a:t>
            </a:r>
            <a:r>
              <a:rPr sz="2400" spc="-100" dirty="0"/>
              <a:t>in </a:t>
            </a:r>
            <a:r>
              <a:rPr sz="2400" spc="-90" dirty="0"/>
              <a:t>India</a:t>
            </a:r>
            <a:r>
              <a:rPr sz="2400" spc="-345" dirty="0"/>
              <a:t> </a:t>
            </a:r>
            <a:r>
              <a:rPr sz="2400" spc="-105" dirty="0"/>
              <a:t>continuously.</a:t>
            </a:r>
            <a:endParaRPr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67"/>
    </mc:Choice>
    <mc:Fallback xmlns="">
      <p:transition spd="slow" advTm="7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1430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THANK   YOU</a:t>
            </a:r>
            <a:endParaRPr lang="en-US" sz="6000" b="1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4451929" y="4267200"/>
            <a:ext cx="3701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STAY HOME</a:t>
            </a:r>
          </a:p>
          <a:p>
            <a:r>
              <a:rPr lang="en-US" sz="3600" b="1" dirty="0" smtClean="0"/>
              <a:t>STAY SAFE</a:t>
            </a:r>
          </a:p>
          <a:p>
            <a:r>
              <a:rPr lang="en-US" sz="3600" b="1" dirty="0" smtClean="0"/>
              <a:t>STUDY SINCERELY</a:t>
            </a:r>
            <a:endParaRPr lang="en-US" sz="3600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4"/>
    </mc:Choice>
    <mc:Fallback>
      <p:transition spd="slow" advTm="13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8222" y="423798"/>
            <a:ext cx="25260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05" dirty="0"/>
              <a:t>DEMOGRAPHY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60635" y="923162"/>
            <a:ext cx="7309484" cy="4514850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37795" indent="-125730">
              <a:lnSpc>
                <a:spcPct val="100000"/>
              </a:lnSpc>
              <a:spcBef>
                <a:spcPts val="1785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spc="-155" dirty="0">
                <a:cs typeface="Trebuchet MS"/>
              </a:rPr>
              <a:t>Scientific </a:t>
            </a:r>
            <a:r>
              <a:rPr sz="2800" spc="-95" dirty="0">
                <a:cs typeface="Trebuchet MS"/>
              </a:rPr>
              <a:t>study </a:t>
            </a:r>
            <a:r>
              <a:rPr sz="2800" spc="-105" dirty="0">
                <a:cs typeface="Trebuchet MS"/>
              </a:rPr>
              <a:t>of </a:t>
            </a:r>
            <a:r>
              <a:rPr sz="2800" spc="-85" dirty="0">
                <a:cs typeface="Trebuchet MS"/>
              </a:rPr>
              <a:t>human</a:t>
            </a:r>
            <a:r>
              <a:rPr sz="2800" spc="-470" dirty="0">
                <a:cs typeface="Trebuchet MS"/>
              </a:rPr>
              <a:t> </a:t>
            </a:r>
            <a:r>
              <a:rPr sz="2800" spc="-105" dirty="0">
                <a:cs typeface="Trebuchet MS"/>
              </a:rPr>
              <a:t>population</a:t>
            </a:r>
            <a:endParaRPr sz="2800" dirty="0">
              <a:cs typeface="Trebuchet MS"/>
            </a:endParaRPr>
          </a:p>
          <a:p>
            <a:pPr marL="138430" marR="494030" indent="-138430">
              <a:lnSpc>
                <a:spcPts val="5050"/>
              </a:lnSpc>
              <a:spcBef>
                <a:spcPts val="445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spc="-110" dirty="0">
                <a:cs typeface="Trebuchet MS"/>
              </a:rPr>
              <a:t>Community </a:t>
            </a:r>
            <a:r>
              <a:rPr sz="2800" spc="-70" dirty="0">
                <a:cs typeface="Trebuchet MS"/>
              </a:rPr>
              <a:t>Medicine </a:t>
            </a:r>
            <a:r>
              <a:rPr sz="2800" spc="-100" dirty="0">
                <a:cs typeface="Trebuchet MS"/>
              </a:rPr>
              <a:t>is </a:t>
            </a:r>
            <a:r>
              <a:rPr sz="2800" spc="-155" dirty="0">
                <a:cs typeface="Trebuchet MS"/>
              </a:rPr>
              <a:t>vitally </a:t>
            </a:r>
            <a:r>
              <a:rPr sz="2800" spc="-114" dirty="0">
                <a:cs typeface="Trebuchet MS"/>
              </a:rPr>
              <a:t>concerned</a:t>
            </a:r>
            <a:r>
              <a:rPr sz="2800" spc="-635" dirty="0">
                <a:cs typeface="Trebuchet MS"/>
              </a:rPr>
              <a:t> </a:t>
            </a:r>
            <a:r>
              <a:rPr sz="2800" spc="-125" dirty="0">
                <a:cs typeface="Trebuchet MS"/>
              </a:rPr>
              <a:t>with  </a:t>
            </a:r>
            <a:r>
              <a:rPr sz="2800" spc="-105" dirty="0">
                <a:cs typeface="Trebuchet MS"/>
              </a:rPr>
              <a:t>population</a:t>
            </a:r>
            <a:endParaRPr sz="2800" dirty="0">
              <a:cs typeface="Trebuchet MS"/>
            </a:endParaRPr>
          </a:p>
          <a:p>
            <a:pPr marL="137795" indent="-125730">
              <a:lnSpc>
                <a:spcPct val="100000"/>
              </a:lnSpc>
              <a:spcBef>
                <a:spcPts val="1245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spc="-110" dirty="0">
                <a:cs typeface="Trebuchet MS"/>
              </a:rPr>
              <a:t>Population </a:t>
            </a:r>
            <a:r>
              <a:rPr sz="2800" b="1" i="1" spc="-5" dirty="0">
                <a:cs typeface="Carlito"/>
              </a:rPr>
              <a:t>size </a:t>
            </a:r>
            <a:r>
              <a:rPr sz="2800" spc="-105" dirty="0">
                <a:cs typeface="Trebuchet MS"/>
              </a:rPr>
              <a:t>(GROWTH </a:t>
            </a:r>
            <a:r>
              <a:rPr sz="2800" spc="-75" dirty="0">
                <a:cs typeface="Trebuchet MS"/>
              </a:rPr>
              <a:t>or</a:t>
            </a:r>
            <a:r>
              <a:rPr sz="2800" spc="-415" dirty="0">
                <a:cs typeface="Trebuchet MS"/>
              </a:rPr>
              <a:t> </a:t>
            </a:r>
            <a:r>
              <a:rPr sz="2800" spc="-120" dirty="0">
                <a:cs typeface="Trebuchet MS"/>
              </a:rPr>
              <a:t>DECLINE)</a:t>
            </a:r>
            <a:endParaRPr sz="2800" dirty="0">
              <a:cs typeface="Trebuchet MS"/>
            </a:endParaRPr>
          </a:p>
          <a:p>
            <a:pPr marL="138430" marR="5080" indent="-138430">
              <a:lnSpc>
                <a:spcPts val="5050"/>
              </a:lnSpc>
              <a:spcBef>
                <a:spcPts val="445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spc="-110" dirty="0">
                <a:cs typeface="Trebuchet MS"/>
              </a:rPr>
              <a:t>Population </a:t>
            </a:r>
            <a:r>
              <a:rPr sz="2800" b="1" i="1" dirty="0">
                <a:cs typeface="Carlito"/>
              </a:rPr>
              <a:t>composition </a:t>
            </a:r>
            <a:r>
              <a:rPr sz="2800" spc="-160" dirty="0">
                <a:cs typeface="Trebuchet MS"/>
              </a:rPr>
              <a:t>(AGE, </a:t>
            </a:r>
            <a:r>
              <a:rPr sz="2800" spc="-165" dirty="0">
                <a:cs typeface="Trebuchet MS"/>
              </a:rPr>
              <a:t>SEX,</a:t>
            </a:r>
            <a:r>
              <a:rPr sz="2800" spc="-370" dirty="0">
                <a:cs typeface="Trebuchet MS"/>
              </a:rPr>
              <a:t> </a:t>
            </a:r>
            <a:r>
              <a:rPr sz="2800" spc="-120" dirty="0">
                <a:cs typeface="Trebuchet MS"/>
              </a:rPr>
              <a:t>OCCUPATION,  </a:t>
            </a:r>
            <a:r>
              <a:rPr sz="2800" spc="-50" dirty="0">
                <a:cs typeface="Trebuchet MS"/>
              </a:rPr>
              <a:t>SOCIOECONOMIC </a:t>
            </a:r>
            <a:r>
              <a:rPr sz="2800" spc="-120" dirty="0">
                <a:cs typeface="Trebuchet MS"/>
              </a:rPr>
              <a:t>STATUS</a:t>
            </a:r>
            <a:r>
              <a:rPr sz="2800" spc="-355" dirty="0">
                <a:cs typeface="Trebuchet MS"/>
              </a:rPr>
              <a:t> </a:t>
            </a:r>
            <a:r>
              <a:rPr sz="2800" spc="-210" dirty="0">
                <a:cs typeface="Trebuchet MS"/>
              </a:rPr>
              <a:t>etc.)</a:t>
            </a:r>
            <a:endParaRPr sz="2800" dirty="0">
              <a:cs typeface="Trebuchet MS"/>
            </a:endParaRPr>
          </a:p>
          <a:p>
            <a:pPr marL="137795" indent="-125730">
              <a:lnSpc>
                <a:spcPct val="100000"/>
              </a:lnSpc>
              <a:spcBef>
                <a:spcPts val="1245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spc="-110" dirty="0">
                <a:cs typeface="Trebuchet MS"/>
              </a:rPr>
              <a:t>Population </a:t>
            </a:r>
            <a:r>
              <a:rPr sz="2800" b="1" i="1" spc="-5" dirty="0">
                <a:cs typeface="Carlito"/>
              </a:rPr>
              <a:t>distribution </a:t>
            </a:r>
            <a:r>
              <a:rPr sz="2800" spc="-114" dirty="0">
                <a:cs typeface="Trebuchet MS"/>
              </a:rPr>
              <a:t>in</a:t>
            </a:r>
            <a:r>
              <a:rPr sz="2800" spc="-330" dirty="0">
                <a:cs typeface="Trebuchet MS"/>
              </a:rPr>
              <a:t> </a:t>
            </a:r>
            <a:r>
              <a:rPr sz="2800" spc="-120" dirty="0">
                <a:cs typeface="Trebuchet MS"/>
              </a:rPr>
              <a:t>space</a:t>
            </a:r>
            <a:endParaRPr sz="2800" dirty="0"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34"/>
    </mc:Choice>
    <mc:Fallback xmlns="">
      <p:transition spd="slow" advTm="93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123" y="576198"/>
            <a:ext cx="412940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65" dirty="0"/>
              <a:t>Demographic</a:t>
            </a:r>
            <a:r>
              <a:rPr sz="3200" spc="-285" dirty="0"/>
              <a:t> </a:t>
            </a:r>
            <a:r>
              <a:rPr sz="3200" spc="-185" dirty="0"/>
              <a:t>processes: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08235" y="1075562"/>
            <a:ext cx="2246630" cy="3231515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37795" indent="-125730">
              <a:lnSpc>
                <a:spcPct val="100000"/>
              </a:lnSpc>
              <a:spcBef>
                <a:spcPts val="1785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spc="-160" dirty="0">
                <a:latin typeface="Calibri" pitchFamily="34" charset="0"/>
                <a:cs typeface="Trebuchet MS"/>
              </a:rPr>
              <a:t>Fertility</a:t>
            </a:r>
            <a:endParaRPr sz="2800" dirty="0">
              <a:latin typeface="Calibri" pitchFamily="34" charset="0"/>
              <a:cs typeface="Trebuchet MS"/>
            </a:endParaRPr>
          </a:p>
          <a:p>
            <a:pPr marL="137795" indent="-125730">
              <a:lnSpc>
                <a:spcPct val="100000"/>
              </a:lnSpc>
              <a:spcBef>
                <a:spcPts val="1685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spc="-80" dirty="0">
                <a:latin typeface="Calibri" pitchFamily="34" charset="0"/>
                <a:cs typeface="Trebuchet MS"/>
              </a:rPr>
              <a:t>Mortality</a:t>
            </a:r>
            <a:endParaRPr sz="2800" dirty="0">
              <a:latin typeface="Calibri" pitchFamily="34" charset="0"/>
              <a:cs typeface="Trebuchet MS"/>
            </a:endParaRPr>
          </a:p>
          <a:p>
            <a:pPr marL="137795" indent="-125730">
              <a:lnSpc>
                <a:spcPct val="100000"/>
              </a:lnSpc>
              <a:spcBef>
                <a:spcPts val="1695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spc="-65" dirty="0">
                <a:latin typeface="Calibri" pitchFamily="34" charset="0"/>
                <a:cs typeface="Trebuchet MS"/>
              </a:rPr>
              <a:t>Marriage</a:t>
            </a:r>
            <a:endParaRPr sz="2800" dirty="0">
              <a:latin typeface="Calibri" pitchFamily="34" charset="0"/>
              <a:cs typeface="Trebuchet MS"/>
            </a:endParaRPr>
          </a:p>
          <a:p>
            <a:pPr marL="137795" indent="-125730">
              <a:lnSpc>
                <a:spcPct val="100000"/>
              </a:lnSpc>
              <a:spcBef>
                <a:spcPts val="1689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spc="-60" dirty="0">
                <a:latin typeface="Calibri" pitchFamily="34" charset="0"/>
                <a:cs typeface="Trebuchet MS"/>
              </a:rPr>
              <a:t>Migration</a:t>
            </a:r>
            <a:endParaRPr sz="2800" dirty="0">
              <a:latin typeface="Calibri" pitchFamily="34" charset="0"/>
              <a:cs typeface="Trebuchet MS"/>
            </a:endParaRPr>
          </a:p>
          <a:p>
            <a:pPr marL="137795" indent="-125730">
              <a:lnSpc>
                <a:spcPct val="100000"/>
              </a:lnSpc>
              <a:spcBef>
                <a:spcPts val="1685"/>
              </a:spcBef>
              <a:buSzPct val="96428"/>
              <a:buFont typeface="Arial"/>
              <a:buChar char="•"/>
              <a:tabLst>
                <a:tab pos="138430" algn="l"/>
              </a:tabLst>
            </a:pPr>
            <a:r>
              <a:rPr sz="2800" spc="-130" dirty="0">
                <a:latin typeface="Calibri" pitchFamily="34" charset="0"/>
                <a:cs typeface="Trebuchet MS"/>
              </a:rPr>
              <a:t>Social</a:t>
            </a:r>
            <a:r>
              <a:rPr sz="2800" spc="-265" dirty="0">
                <a:latin typeface="Calibri" pitchFamily="34" charset="0"/>
                <a:cs typeface="Trebuchet MS"/>
              </a:rPr>
              <a:t> </a:t>
            </a:r>
            <a:r>
              <a:rPr sz="2800" spc="-130" dirty="0">
                <a:latin typeface="Calibri" pitchFamily="34" charset="0"/>
                <a:cs typeface="Trebuchet MS"/>
              </a:rPr>
              <a:t>mobilit</a:t>
            </a:r>
            <a:r>
              <a:rPr sz="2800" spc="-130" dirty="0">
                <a:latin typeface="Trebuchet MS"/>
                <a:cs typeface="Trebuchet MS"/>
              </a:rPr>
              <a:t>y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6"/>
    </mc:Choice>
    <mc:Fallback xmlns="">
      <p:transition spd="slow" advTm="36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88924" y="352780"/>
            <a:ext cx="6510655" cy="3254096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68730">
              <a:lnSpc>
                <a:spcPct val="100000"/>
              </a:lnSpc>
              <a:spcBef>
                <a:spcPts val="1535"/>
              </a:spcBef>
            </a:pPr>
            <a:r>
              <a:rPr sz="2400" b="1" spc="-135" dirty="0">
                <a:latin typeface="Trebuchet MS"/>
                <a:cs typeface="Trebuchet MS"/>
              </a:rPr>
              <a:t>Sources </a:t>
            </a:r>
            <a:r>
              <a:rPr sz="2400" b="1" spc="-100" dirty="0">
                <a:latin typeface="Trebuchet MS"/>
                <a:cs typeface="Trebuchet MS"/>
              </a:rPr>
              <a:t>of </a:t>
            </a:r>
            <a:r>
              <a:rPr sz="2400" b="1" spc="-130" dirty="0">
                <a:latin typeface="Trebuchet MS"/>
                <a:cs typeface="Trebuchet MS"/>
              </a:rPr>
              <a:t>demographic </a:t>
            </a:r>
            <a:r>
              <a:rPr sz="2400" b="1" spc="-120" dirty="0">
                <a:latin typeface="Trebuchet MS"/>
                <a:cs typeface="Trebuchet MS"/>
              </a:rPr>
              <a:t>statistics </a:t>
            </a:r>
            <a:r>
              <a:rPr sz="2400" b="1" spc="-135" dirty="0">
                <a:latin typeface="Trebuchet MS"/>
                <a:cs typeface="Trebuchet MS"/>
              </a:rPr>
              <a:t>in</a:t>
            </a:r>
            <a:r>
              <a:rPr sz="2400" b="1" spc="-440" dirty="0">
                <a:latin typeface="Trebuchet MS"/>
                <a:cs typeface="Trebuchet MS"/>
              </a:rPr>
              <a:t> </a:t>
            </a:r>
            <a:r>
              <a:rPr sz="2400" b="1" spc="-100" dirty="0">
                <a:latin typeface="Trebuchet MS"/>
                <a:cs typeface="Trebuchet MS"/>
              </a:rPr>
              <a:t>India</a:t>
            </a:r>
            <a:endParaRPr sz="2400" dirty="0">
              <a:latin typeface="Trebuchet MS"/>
              <a:cs typeface="Trebuchet MS"/>
            </a:endParaRPr>
          </a:p>
          <a:p>
            <a:pPr marL="187960" indent="-175260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87960" algn="l"/>
              </a:tabLst>
            </a:pPr>
            <a:r>
              <a:rPr sz="3200" spc="-90" dirty="0">
                <a:cs typeface="Trebuchet MS"/>
              </a:rPr>
              <a:t>Population</a:t>
            </a:r>
            <a:r>
              <a:rPr sz="3200" spc="-204" dirty="0">
                <a:cs typeface="Trebuchet MS"/>
              </a:rPr>
              <a:t> </a:t>
            </a:r>
            <a:r>
              <a:rPr sz="3200" spc="-80" dirty="0">
                <a:cs typeface="Trebuchet MS"/>
              </a:rPr>
              <a:t>censuses</a:t>
            </a:r>
            <a:endParaRPr sz="3200" dirty="0">
              <a:cs typeface="Trebuchet MS"/>
            </a:endParaRPr>
          </a:p>
          <a:p>
            <a:pPr marL="187960" indent="-175260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87960" algn="l"/>
              </a:tabLst>
            </a:pPr>
            <a:r>
              <a:rPr sz="3200" spc="-90" dirty="0">
                <a:cs typeface="Trebuchet MS"/>
              </a:rPr>
              <a:t>National </a:t>
            </a:r>
            <a:r>
              <a:rPr sz="3200" spc="-100" dirty="0">
                <a:cs typeface="Trebuchet MS"/>
              </a:rPr>
              <a:t>sample</a:t>
            </a:r>
            <a:r>
              <a:rPr sz="3200" spc="-300" dirty="0">
                <a:cs typeface="Trebuchet MS"/>
              </a:rPr>
              <a:t> </a:t>
            </a:r>
            <a:r>
              <a:rPr sz="3200" spc="-75" dirty="0">
                <a:cs typeface="Trebuchet MS"/>
              </a:rPr>
              <a:t>surveys</a:t>
            </a:r>
            <a:endParaRPr sz="3200" dirty="0">
              <a:cs typeface="Trebuchet MS"/>
            </a:endParaRPr>
          </a:p>
          <a:p>
            <a:pPr marL="187960" indent="-175260">
              <a:lnSpc>
                <a:spcPct val="100000"/>
              </a:lnSpc>
              <a:spcBef>
                <a:spcPts val="1425"/>
              </a:spcBef>
              <a:buFont typeface="Arial"/>
              <a:buChar char="•"/>
              <a:tabLst>
                <a:tab pos="187960" algn="l"/>
              </a:tabLst>
            </a:pPr>
            <a:r>
              <a:rPr sz="3200" spc="-105" dirty="0">
                <a:cs typeface="Trebuchet MS"/>
              </a:rPr>
              <a:t>Registration </a:t>
            </a:r>
            <a:r>
              <a:rPr sz="3200" spc="-95" dirty="0">
                <a:cs typeface="Trebuchet MS"/>
              </a:rPr>
              <a:t>of </a:t>
            </a:r>
            <a:r>
              <a:rPr sz="3200" spc="-130" dirty="0">
                <a:cs typeface="Trebuchet MS"/>
              </a:rPr>
              <a:t>vital</a:t>
            </a:r>
            <a:r>
              <a:rPr sz="3200" spc="-370" dirty="0">
                <a:cs typeface="Trebuchet MS"/>
              </a:rPr>
              <a:t> </a:t>
            </a:r>
            <a:r>
              <a:rPr sz="3200" spc="-95" dirty="0">
                <a:cs typeface="Trebuchet MS"/>
              </a:rPr>
              <a:t>events</a:t>
            </a:r>
            <a:endParaRPr sz="3200" dirty="0">
              <a:cs typeface="Trebuchet MS"/>
            </a:endParaRPr>
          </a:p>
          <a:p>
            <a:pPr marL="187960" indent="-175260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87960" algn="l"/>
              </a:tabLst>
            </a:pPr>
            <a:r>
              <a:rPr sz="3200" spc="-90" dirty="0">
                <a:cs typeface="Trebuchet MS"/>
              </a:rPr>
              <a:t>adhoc </a:t>
            </a:r>
            <a:r>
              <a:rPr sz="3200" spc="-100" dirty="0">
                <a:cs typeface="Trebuchet MS"/>
              </a:rPr>
              <a:t>demographic</a:t>
            </a:r>
            <a:r>
              <a:rPr sz="3200" spc="-280" dirty="0">
                <a:cs typeface="Trebuchet MS"/>
              </a:rPr>
              <a:t> </a:t>
            </a:r>
            <a:r>
              <a:rPr sz="3200" spc="-90" dirty="0">
                <a:cs typeface="Trebuchet MS"/>
              </a:rPr>
              <a:t>studies</a:t>
            </a:r>
            <a:endParaRPr sz="3200" dirty="0"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43"/>
    </mc:Choice>
    <mc:Fallback xmlns="">
      <p:transition spd="slow" advTm="92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502" y="237870"/>
            <a:ext cx="28086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 spc="-5" dirty="0">
                <a:latin typeface="Carlito"/>
                <a:cs typeface="Carlito"/>
              </a:rPr>
              <a:t>Demographic</a:t>
            </a:r>
            <a:r>
              <a:rPr i="1" spc="-65" dirty="0">
                <a:latin typeface="Carlito"/>
                <a:cs typeface="Carlito"/>
              </a:rPr>
              <a:t> </a:t>
            </a:r>
            <a:r>
              <a:rPr i="1" spc="-5" dirty="0">
                <a:latin typeface="Carlito"/>
                <a:cs typeface="Carlito"/>
              </a:rPr>
              <a:t>cycle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69" y="1093597"/>
            <a:ext cx="7735570" cy="41113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28320" algn="ctr">
              <a:lnSpc>
                <a:spcPct val="100000"/>
              </a:lnSpc>
              <a:spcBef>
                <a:spcPts val="100"/>
              </a:spcBef>
            </a:pPr>
            <a:r>
              <a:rPr sz="2400" spc="-120" dirty="0">
                <a:latin typeface="+mj-lt"/>
                <a:cs typeface="Trebuchet MS"/>
              </a:rPr>
              <a:t>Each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nation</a:t>
            </a:r>
            <a:r>
              <a:rPr sz="2400" spc="-165" dirty="0">
                <a:latin typeface="+mj-lt"/>
                <a:cs typeface="Trebuchet MS"/>
              </a:rPr>
              <a:t> </a:t>
            </a:r>
            <a:r>
              <a:rPr sz="2400" spc="-75" dirty="0">
                <a:latin typeface="+mj-lt"/>
                <a:cs typeface="Trebuchet MS"/>
              </a:rPr>
              <a:t>passes</a:t>
            </a:r>
            <a:r>
              <a:rPr sz="2400" spc="-180" dirty="0">
                <a:latin typeface="+mj-lt"/>
                <a:cs typeface="Trebuchet MS"/>
              </a:rPr>
              <a:t> </a:t>
            </a:r>
            <a:r>
              <a:rPr sz="2400" spc="-75" dirty="0">
                <a:latin typeface="+mj-lt"/>
                <a:cs typeface="Trebuchet MS"/>
              </a:rPr>
              <a:t>through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45" dirty="0">
                <a:latin typeface="+mj-lt"/>
                <a:cs typeface="Trebuchet MS"/>
              </a:rPr>
              <a:t>5</a:t>
            </a:r>
            <a:r>
              <a:rPr sz="2400" spc="-175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stages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170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demographic</a:t>
            </a:r>
            <a:r>
              <a:rPr sz="2400" spc="-170" dirty="0">
                <a:latin typeface="+mj-lt"/>
                <a:cs typeface="Trebuchet MS"/>
              </a:rPr>
              <a:t> </a:t>
            </a:r>
            <a:r>
              <a:rPr sz="2400" spc="-150" dirty="0" smtClean="0">
                <a:latin typeface="+mj-lt"/>
                <a:cs typeface="Trebuchet MS"/>
              </a:rPr>
              <a:t>cycle</a:t>
            </a:r>
            <a:r>
              <a:rPr lang="en-US" sz="2400" spc="-150" dirty="0" smtClean="0">
                <a:latin typeface="+mj-lt"/>
                <a:cs typeface="Trebuchet MS"/>
              </a:rPr>
              <a:t>:-</a:t>
            </a:r>
          </a:p>
          <a:p>
            <a:pPr marR="528320" algn="ctr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+mj-lt"/>
              <a:cs typeface="Trebuchet MS"/>
            </a:endParaRPr>
          </a:p>
          <a:p>
            <a:pPr marR="528955">
              <a:lnSpc>
                <a:spcPts val="2875"/>
              </a:lnSpc>
              <a:buClr>
                <a:srgbClr val="010000"/>
              </a:buClr>
              <a:buSzPct val="95833"/>
              <a:tabLst>
                <a:tab pos="1783714" algn="l"/>
              </a:tabLst>
            </a:pPr>
            <a:r>
              <a:rPr lang="en-US" sz="2400" b="1" spc="-114" dirty="0" smtClean="0">
                <a:latin typeface="+mj-lt"/>
                <a:cs typeface="Trebuchet MS"/>
              </a:rPr>
              <a:t>1.</a:t>
            </a:r>
            <a:r>
              <a:rPr sz="2400" b="1" spc="-114" dirty="0" smtClean="0">
                <a:latin typeface="+mj-lt"/>
                <a:cs typeface="Trebuchet MS"/>
              </a:rPr>
              <a:t>High </a:t>
            </a:r>
            <a:r>
              <a:rPr sz="2400" b="1" spc="-125" dirty="0">
                <a:latin typeface="+mj-lt"/>
                <a:cs typeface="Trebuchet MS"/>
              </a:rPr>
              <a:t>stationary‐ </a:t>
            </a:r>
            <a:r>
              <a:rPr sz="2400" spc="-85" dirty="0">
                <a:latin typeface="+mj-lt"/>
                <a:cs typeface="Trebuchet MS"/>
              </a:rPr>
              <a:t>high </a:t>
            </a:r>
            <a:r>
              <a:rPr sz="2400" spc="-105" dirty="0">
                <a:latin typeface="+mj-lt"/>
                <a:cs typeface="Trebuchet MS"/>
              </a:rPr>
              <a:t>birth</a:t>
            </a:r>
            <a:r>
              <a:rPr sz="2400" spc="-415" dirty="0">
                <a:latin typeface="+mj-lt"/>
                <a:cs typeface="Trebuchet MS"/>
              </a:rPr>
              <a:t> </a:t>
            </a:r>
            <a:r>
              <a:rPr sz="2400" spc="-125" dirty="0" smtClean="0">
                <a:latin typeface="+mj-lt"/>
                <a:cs typeface="Trebuchet MS"/>
              </a:rPr>
              <a:t>rate</a:t>
            </a:r>
            <a:r>
              <a:rPr lang="en-US" sz="2400" dirty="0" smtClean="0">
                <a:latin typeface="+mj-lt"/>
                <a:cs typeface="Trebuchet MS"/>
              </a:rPr>
              <a:t>, </a:t>
            </a:r>
            <a:r>
              <a:rPr sz="2400" spc="-85" dirty="0" smtClean="0">
                <a:latin typeface="+mj-lt"/>
                <a:cs typeface="Trebuchet MS"/>
              </a:rPr>
              <a:t>high </a:t>
            </a:r>
            <a:r>
              <a:rPr sz="2400" spc="-105" dirty="0">
                <a:latin typeface="+mj-lt"/>
                <a:cs typeface="Trebuchet MS"/>
              </a:rPr>
              <a:t>death </a:t>
            </a:r>
            <a:r>
              <a:rPr sz="2400" spc="-120" dirty="0">
                <a:latin typeface="+mj-lt"/>
                <a:cs typeface="Trebuchet MS"/>
              </a:rPr>
              <a:t>rate  </a:t>
            </a:r>
            <a:r>
              <a:rPr sz="2400" spc="-90" dirty="0">
                <a:latin typeface="+mj-lt"/>
                <a:cs typeface="Trebuchet MS"/>
              </a:rPr>
              <a:t>population remains</a:t>
            </a:r>
            <a:r>
              <a:rPr sz="2400" spc="-360" dirty="0">
                <a:latin typeface="+mj-lt"/>
                <a:cs typeface="Trebuchet MS"/>
              </a:rPr>
              <a:t> </a:t>
            </a:r>
            <a:r>
              <a:rPr sz="2400" spc="-100" dirty="0" smtClean="0">
                <a:latin typeface="+mj-lt"/>
                <a:cs typeface="Trebuchet MS"/>
              </a:rPr>
              <a:t>stationary</a:t>
            </a:r>
            <a:r>
              <a:rPr lang="en-US" sz="2400" dirty="0">
                <a:latin typeface="+mj-lt"/>
                <a:cs typeface="Trebuchet MS"/>
              </a:rPr>
              <a:t> </a:t>
            </a:r>
            <a:r>
              <a:rPr sz="2400" spc="-95" dirty="0" smtClean="0">
                <a:latin typeface="+mj-lt"/>
                <a:cs typeface="Trebuchet MS"/>
              </a:rPr>
              <a:t>India </a:t>
            </a:r>
            <a:r>
              <a:rPr sz="2400" spc="-155" dirty="0">
                <a:latin typeface="+mj-lt"/>
                <a:cs typeface="Trebuchet MS"/>
              </a:rPr>
              <a:t>till</a:t>
            </a:r>
            <a:r>
              <a:rPr sz="2400" spc="-290" dirty="0">
                <a:latin typeface="+mj-lt"/>
                <a:cs typeface="Trebuchet MS"/>
              </a:rPr>
              <a:t> </a:t>
            </a:r>
            <a:r>
              <a:rPr sz="2400" spc="-50" dirty="0" smtClean="0">
                <a:latin typeface="+mj-lt"/>
                <a:cs typeface="Trebuchet MS"/>
              </a:rPr>
              <a:t>1920</a:t>
            </a:r>
            <a:r>
              <a:rPr lang="en-US" sz="2400" spc="-50" dirty="0" smtClean="0">
                <a:latin typeface="+mj-lt"/>
                <a:cs typeface="Trebuchet MS"/>
              </a:rPr>
              <a:t>.</a:t>
            </a:r>
          </a:p>
          <a:p>
            <a:pPr marR="528955">
              <a:lnSpc>
                <a:spcPts val="2875"/>
              </a:lnSpc>
              <a:buClr>
                <a:srgbClr val="010000"/>
              </a:buClr>
              <a:buSzPct val="95833"/>
              <a:tabLst>
                <a:tab pos="1783714" algn="l"/>
              </a:tabLst>
            </a:pPr>
            <a:endParaRPr lang="en-US" sz="2400" spc="-50" dirty="0" smtClean="0">
              <a:latin typeface="+mj-lt"/>
              <a:cs typeface="Trebuchet MS"/>
            </a:endParaRPr>
          </a:p>
          <a:p>
            <a:pPr marR="528955">
              <a:lnSpc>
                <a:spcPts val="2875"/>
              </a:lnSpc>
              <a:buClr>
                <a:srgbClr val="010000"/>
              </a:buClr>
              <a:buSzPct val="95833"/>
              <a:tabLst>
                <a:tab pos="1783714" algn="l"/>
              </a:tabLst>
            </a:pPr>
            <a:r>
              <a:rPr lang="en-US" sz="2400" dirty="0" smtClean="0">
                <a:latin typeface="+mj-lt"/>
                <a:cs typeface="Trebuchet MS"/>
              </a:rPr>
              <a:t>2.</a:t>
            </a:r>
            <a:r>
              <a:rPr sz="2400" b="1" spc="-145" dirty="0" smtClean="0">
                <a:latin typeface="+mj-lt"/>
                <a:cs typeface="Trebuchet MS"/>
              </a:rPr>
              <a:t>Early </a:t>
            </a:r>
            <a:r>
              <a:rPr sz="2400" b="1" spc="-130" dirty="0">
                <a:latin typeface="+mj-lt"/>
                <a:cs typeface="Trebuchet MS"/>
              </a:rPr>
              <a:t>expanding‐ </a:t>
            </a:r>
            <a:r>
              <a:rPr sz="2400" spc="-105" dirty="0">
                <a:latin typeface="+mj-lt"/>
                <a:cs typeface="Trebuchet MS"/>
              </a:rPr>
              <a:t>death </a:t>
            </a:r>
            <a:r>
              <a:rPr sz="2400" spc="-120" dirty="0">
                <a:latin typeface="+mj-lt"/>
                <a:cs typeface="Trebuchet MS"/>
              </a:rPr>
              <a:t>rate</a:t>
            </a:r>
            <a:r>
              <a:rPr sz="2400" spc="-425" dirty="0">
                <a:latin typeface="+mj-lt"/>
                <a:cs typeface="Trebuchet MS"/>
              </a:rPr>
              <a:t> </a:t>
            </a:r>
            <a:r>
              <a:rPr lang="en-US" sz="2400" spc="-425" dirty="0" smtClean="0">
                <a:latin typeface="+mj-lt"/>
                <a:cs typeface="Trebuchet MS"/>
              </a:rPr>
              <a:t> </a:t>
            </a:r>
            <a:r>
              <a:rPr sz="2400" spc="-120" dirty="0" smtClean="0">
                <a:latin typeface="+mj-lt"/>
                <a:cs typeface="Trebuchet MS"/>
              </a:rPr>
              <a:t>decline</a:t>
            </a:r>
            <a:r>
              <a:rPr lang="en-US" sz="2400" dirty="0">
                <a:latin typeface="+mj-lt"/>
                <a:cs typeface="Trebuchet MS"/>
              </a:rPr>
              <a:t> </a:t>
            </a:r>
            <a:r>
              <a:rPr sz="2400" spc="-105" dirty="0" smtClean="0">
                <a:latin typeface="+mj-lt"/>
                <a:cs typeface="Trebuchet MS"/>
              </a:rPr>
              <a:t>birth </a:t>
            </a:r>
            <a:r>
              <a:rPr sz="2400" spc="-120" dirty="0">
                <a:latin typeface="+mj-lt"/>
                <a:cs typeface="Trebuchet MS"/>
              </a:rPr>
              <a:t>rate </a:t>
            </a:r>
            <a:r>
              <a:rPr sz="2400" spc="-90" dirty="0">
                <a:latin typeface="+mj-lt"/>
                <a:cs typeface="Trebuchet MS"/>
              </a:rPr>
              <a:t>remains unchanged  many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countries</a:t>
            </a:r>
            <a:r>
              <a:rPr sz="2400" spc="-200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in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65" dirty="0">
                <a:latin typeface="+mj-lt"/>
                <a:cs typeface="Trebuchet MS"/>
              </a:rPr>
              <a:t>south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80" dirty="0">
                <a:latin typeface="+mj-lt"/>
                <a:cs typeface="Trebuchet MS"/>
              </a:rPr>
              <a:t>Asia</a:t>
            </a:r>
            <a:r>
              <a:rPr sz="2400" spc="-200" dirty="0">
                <a:latin typeface="+mj-lt"/>
                <a:cs typeface="Trebuchet MS"/>
              </a:rPr>
              <a:t> </a:t>
            </a:r>
            <a:r>
              <a:rPr sz="2400" spc="-80" dirty="0">
                <a:latin typeface="+mj-lt"/>
                <a:cs typeface="Trebuchet MS"/>
              </a:rPr>
              <a:t>and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20" dirty="0" smtClean="0">
                <a:latin typeface="+mj-lt"/>
                <a:cs typeface="Trebuchet MS"/>
              </a:rPr>
              <a:t>Africa</a:t>
            </a:r>
            <a:r>
              <a:rPr lang="en-US" sz="2400" spc="-120" dirty="0" smtClean="0">
                <a:latin typeface="+mj-lt"/>
                <a:cs typeface="Trebuchet MS"/>
              </a:rPr>
              <a:t>.</a:t>
            </a:r>
          </a:p>
          <a:p>
            <a:pPr marR="528955">
              <a:lnSpc>
                <a:spcPts val="2875"/>
              </a:lnSpc>
              <a:buClr>
                <a:srgbClr val="010000"/>
              </a:buClr>
              <a:buSzPct val="95833"/>
              <a:tabLst>
                <a:tab pos="1783714" algn="l"/>
              </a:tabLst>
            </a:pPr>
            <a:endParaRPr lang="en-US" sz="2400" spc="-120" dirty="0" smtClean="0">
              <a:latin typeface="+mj-lt"/>
              <a:cs typeface="Trebuchet MS"/>
            </a:endParaRPr>
          </a:p>
          <a:p>
            <a:pPr marR="528955">
              <a:lnSpc>
                <a:spcPts val="2875"/>
              </a:lnSpc>
              <a:buClr>
                <a:srgbClr val="010000"/>
              </a:buClr>
              <a:buSzPct val="95833"/>
              <a:tabLst>
                <a:tab pos="1783714" algn="l"/>
              </a:tabLst>
            </a:pPr>
            <a:r>
              <a:rPr lang="en-US" sz="2400" dirty="0" smtClean="0">
                <a:latin typeface="+mj-lt"/>
                <a:cs typeface="Trebuchet MS"/>
              </a:rPr>
              <a:t>3.</a:t>
            </a:r>
            <a:r>
              <a:rPr sz="2400" b="1" spc="-175" dirty="0" smtClean="0">
                <a:latin typeface="+mj-lt"/>
                <a:cs typeface="Trebuchet MS"/>
              </a:rPr>
              <a:t>Late </a:t>
            </a:r>
            <a:r>
              <a:rPr sz="2400" b="1" spc="-135" dirty="0">
                <a:latin typeface="+mj-lt"/>
                <a:cs typeface="Trebuchet MS"/>
              </a:rPr>
              <a:t>expanding‐ </a:t>
            </a:r>
            <a:r>
              <a:rPr sz="2400" spc="-105" dirty="0">
                <a:latin typeface="+mj-lt"/>
                <a:cs typeface="Trebuchet MS"/>
              </a:rPr>
              <a:t>death </a:t>
            </a:r>
            <a:r>
              <a:rPr sz="2400" spc="-125" dirty="0">
                <a:latin typeface="+mj-lt"/>
                <a:cs typeface="Trebuchet MS"/>
              </a:rPr>
              <a:t>rate </a:t>
            </a:r>
            <a:r>
              <a:rPr sz="2400" spc="-114" dirty="0">
                <a:latin typeface="+mj-lt"/>
                <a:cs typeface="Trebuchet MS"/>
              </a:rPr>
              <a:t>declines</a:t>
            </a:r>
            <a:r>
              <a:rPr sz="2400" spc="-385" dirty="0">
                <a:latin typeface="+mj-lt"/>
                <a:cs typeface="Trebuchet MS"/>
              </a:rPr>
              <a:t> </a:t>
            </a:r>
            <a:r>
              <a:rPr sz="2400" spc="-105" dirty="0" smtClean="0">
                <a:latin typeface="+mj-lt"/>
                <a:cs typeface="Trebuchet MS"/>
              </a:rPr>
              <a:t>further</a:t>
            </a:r>
            <a:r>
              <a:rPr lang="en-US" sz="2400" dirty="0">
                <a:latin typeface="+mj-lt"/>
                <a:cs typeface="Trebuchet MS"/>
              </a:rPr>
              <a:t> </a:t>
            </a:r>
            <a:r>
              <a:rPr sz="2400" spc="-105" dirty="0" smtClean="0">
                <a:latin typeface="+mj-lt"/>
                <a:cs typeface="Trebuchet MS"/>
              </a:rPr>
              <a:t>birth </a:t>
            </a:r>
            <a:r>
              <a:rPr sz="2400" spc="-120" dirty="0">
                <a:latin typeface="+mj-lt"/>
                <a:cs typeface="Trebuchet MS"/>
              </a:rPr>
              <a:t>rate </a:t>
            </a:r>
            <a:r>
              <a:rPr sz="2400" spc="-90" dirty="0">
                <a:latin typeface="+mj-lt"/>
                <a:cs typeface="Trebuchet MS"/>
              </a:rPr>
              <a:t>tends </a:t>
            </a:r>
            <a:r>
              <a:rPr sz="2400" spc="-85" dirty="0">
                <a:latin typeface="+mj-lt"/>
                <a:cs typeface="Trebuchet MS"/>
              </a:rPr>
              <a:t>to</a:t>
            </a:r>
            <a:r>
              <a:rPr sz="2400" spc="-509" dirty="0">
                <a:latin typeface="+mj-lt"/>
                <a:cs typeface="Trebuchet MS"/>
              </a:rPr>
              <a:t> </a:t>
            </a:r>
            <a:r>
              <a:rPr sz="2400" spc="-145" dirty="0">
                <a:latin typeface="+mj-lt"/>
                <a:cs typeface="Trebuchet MS"/>
              </a:rPr>
              <a:t>fall  </a:t>
            </a:r>
            <a:r>
              <a:rPr sz="2400" spc="-95" dirty="0">
                <a:latin typeface="+mj-lt"/>
                <a:cs typeface="Trebuchet MS"/>
              </a:rPr>
              <a:t>births </a:t>
            </a:r>
            <a:r>
              <a:rPr sz="2400" spc="-130" dirty="0">
                <a:latin typeface="+mj-lt"/>
                <a:cs typeface="Trebuchet MS"/>
              </a:rPr>
              <a:t>exceed</a:t>
            </a:r>
            <a:r>
              <a:rPr sz="2400" spc="-315" dirty="0">
                <a:latin typeface="+mj-lt"/>
                <a:cs typeface="Trebuchet MS"/>
              </a:rPr>
              <a:t> </a:t>
            </a:r>
            <a:r>
              <a:rPr sz="2400" spc="-95" dirty="0" smtClean="0">
                <a:latin typeface="+mj-lt"/>
                <a:cs typeface="Trebuchet MS"/>
              </a:rPr>
              <a:t>deaths</a:t>
            </a:r>
            <a:r>
              <a:rPr lang="en-US" sz="2400" dirty="0">
                <a:latin typeface="+mj-lt"/>
                <a:cs typeface="Trebuchet MS"/>
              </a:rPr>
              <a:t> </a:t>
            </a:r>
            <a:r>
              <a:rPr sz="2400" spc="-90" dirty="0" smtClean="0">
                <a:latin typeface="+mj-lt"/>
                <a:cs typeface="Trebuchet MS"/>
              </a:rPr>
              <a:t>population </a:t>
            </a:r>
            <a:r>
              <a:rPr sz="2400" spc="-95" dirty="0">
                <a:latin typeface="+mj-lt"/>
                <a:cs typeface="Trebuchet MS"/>
              </a:rPr>
              <a:t>continues </a:t>
            </a:r>
            <a:r>
              <a:rPr sz="2400" spc="-85" dirty="0">
                <a:latin typeface="+mj-lt"/>
                <a:cs typeface="Trebuchet MS"/>
              </a:rPr>
              <a:t>to</a:t>
            </a:r>
            <a:r>
              <a:rPr sz="2400" spc="-409" dirty="0">
                <a:latin typeface="+mj-lt"/>
                <a:cs typeface="Trebuchet MS"/>
              </a:rPr>
              <a:t> </a:t>
            </a:r>
            <a:r>
              <a:rPr sz="2400" spc="-75" dirty="0">
                <a:latin typeface="+mj-lt"/>
                <a:cs typeface="Trebuchet MS"/>
              </a:rPr>
              <a:t>grow  </a:t>
            </a:r>
            <a:r>
              <a:rPr sz="2400" spc="-95" dirty="0">
                <a:latin typeface="+mj-lt"/>
                <a:cs typeface="Trebuchet MS"/>
              </a:rPr>
              <a:t>India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70" dirty="0">
                <a:latin typeface="+mj-lt"/>
                <a:cs typeface="Trebuchet MS"/>
              </a:rPr>
              <a:t>has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entered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in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95" dirty="0">
                <a:latin typeface="+mj-lt"/>
                <a:cs typeface="Trebuchet MS"/>
              </a:rPr>
              <a:t>this</a:t>
            </a:r>
            <a:r>
              <a:rPr sz="2400" spc="-200" dirty="0">
                <a:latin typeface="+mj-lt"/>
                <a:cs typeface="Trebuchet MS"/>
              </a:rPr>
              <a:t> </a:t>
            </a:r>
            <a:r>
              <a:rPr sz="2400" spc="-80" dirty="0">
                <a:latin typeface="+mj-lt"/>
                <a:cs typeface="Trebuchet MS"/>
              </a:rPr>
              <a:t>phase</a:t>
            </a:r>
            <a:endParaRPr sz="2400" dirty="0">
              <a:latin typeface="+mj-lt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95"/>
    </mc:Choice>
    <mc:Fallback xmlns="">
      <p:transition spd="slow" advTm="14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459720" y="352780"/>
            <a:ext cx="7388225" cy="4408170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535"/>
              </a:spcBef>
            </a:pPr>
            <a:r>
              <a:rPr sz="2400" spc="-165" dirty="0">
                <a:latin typeface="+mj-lt"/>
                <a:cs typeface="Trebuchet MS"/>
              </a:rPr>
              <a:t>4. </a:t>
            </a:r>
            <a:r>
              <a:rPr sz="2400" spc="-105" dirty="0">
                <a:latin typeface="+mj-lt"/>
                <a:cs typeface="Trebuchet MS"/>
              </a:rPr>
              <a:t>Low stationary‐ </a:t>
            </a:r>
            <a:r>
              <a:rPr sz="2400" spc="-90" dirty="0">
                <a:latin typeface="+mj-lt"/>
                <a:cs typeface="Trebuchet MS"/>
              </a:rPr>
              <a:t>low </a:t>
            </a:r>
            <a:r>
              <a:rPr sz="2400" spc="-105" dirty="0">
                <a:latin typeface="+mj-lt"/>
                <a:cs typeface="Trebuchet MS"/>
              </a:rPr>
              <a:t>birth</a:t>
            </a:r>
            <a:r>
              <a:rPr sz="2400" spc="-475" dirty="0">
                <a:latin typeface="+mj-lt"/>
                <a:cs typeface="Trebuchet MS"/>
              </a:rPr>
              <a:t> </a:t>
            </a:r>
            <a:r>
              <a:rPr sz="2400" spc="-120" dirty="0">
                <a:latin typeface="+mj-lt"/>
                <a:cs typeface="Trebuchet MS"/>
              </a:rPr>
              <a:t>rate</a:t>
            </a:r>
            <a:endParaRPr sz="2400" dirty="0">
              <a:latin typeface="+mj-lt"/>
              <a:cs typeface="Trebuchet MS"/>
            </a:endParaRPr>
          </a:p>
          <a:p>
            <a:pPr marL="2320290" marR="2268220">
              <a:lnSpc>
                <a:spcPct val="149700"/>
              </a:lnSpc>
              <a:spcBef>
                <a:spcPts val="5"/>
              </a:spcBef>
            </a:pPr>
            <a:r>
              <a:rPr sz="2400" spc="-90" dirty="0">
                <a:latin typeface="+mj-lt"/>
                <a:cs typeface="Trebuchet MS"/>
              </a:rPr>
              <a:t>low </a:t>
            </a:r>
            <a:r>
              <a:rPr sz="2400" spc="-105" dirty="0">
                <a:latin typeface="+mj-lt"/>
                <a:cs typeface="Trebuchet MS"/>
              </a:rPr>
              <a:t>death </a:t>
            </a:r>
            <a:r>
              <a:rPr sz="2400" spc="-125" dirty="0">
                <a:latin typeface="+mj-lt"/>
                <a:cs typeface="Trebuchet MS"/>
              </a:rPr>
              <a:t>rate  </a:t>
            </a:r>
            <a:r>
              <a:rPr sz="2400" spc="-90" dirty="0">
                <a:latin typeface="+mj-lt"/>
                <a:cs typeface="Trebuchet MS"/>
              </a:rPr>
              <a:t>population </a:t>
            </a:r>
            <a:r>
              <a:rPr sz="2400" spc="-100" dirty="0">
                <a:latin typeface="+mj-lt"/>
                <a:cs typeface="Trebuchet MS"/>
              </a:rPr>
              <a:t>stationary  </a:t>
            </a:r>
            <a:r>
              <a:rPr sz="2400" spc="-110" dirty="0">
                <a:latin typeface="+mj-lt"/>
                <a:cs typeface="Trebuchet MS"/>
              </a:rPr>
              <a:t>indusrialized</a:t>
            </a:r>
            <a:r>
              <a:rPr sz="2400" spc="-220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countries</a:t>
            </a:r>
            <a:endParaRPr sz="2400" dirty="0">
              <a:latin typeface="+mj-lt"/>
              <a:cs typeface="Trebuchet MS"/>
            </a:endParaRPr>
          </a:p>
          <a:p>
            <a:pPr marL="2320290">
              <a:lnSpc>
                <a:spcPct val="100000"/>
              </a:lnSpc>
              <a:spcBef>
                <a:spcPts val="1435"/>
              </a:spcBef>
            </a:pPr>
            <a:r>
              <a:rPr sz="2400" spc="-190" dirty="0">
                <a:latin typeface="+mj-lt"/>
                <a:cs typeface="Trebuchet MS"/>
              </a:rPr>
              <a:t>e.g. </a:t>
            </a:r>
            <a:r>
              <a:rPr sz="2400" spc="-114" dirty="0">
                <a:latin typeface="+mj-lt"/>
                <a:cs typeface="Trebuchet MS"/>
              </a:rPr>
              <a:t>Austria, Sweden, </a:t>
            </a:r>
            <a:r>
              <a:rPr sz="2400" spc="-110" dirty="0">
                <a:latin typeface="+mj-lt"/>
                <a:cs typeface="Trebuchet MS"/>
              </a:rPr>
              <a:t>Denmark,</a:t>
            </a:r>
            <a:r>
              <a:rPr sz="2400" spc="-370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Belgium</a:t>
            </a:r>
            <a:endParaRPr sz="2400" dirty="0">
              <a:latin typeface="+mj-lt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35"/>
              </a:spcBef>
            </a:pPr>
            <a:r>
              <a:rPr sz="2400" spc="-165" dirty="0">
                <a:latin typeface="+mj-lt"/>
                <a:cs typeface="Trebuchet MS"/>
              </a:rPr>
              <a:t>5. </a:t>
            </a:r>
            <a:r>
              <a:rPr sz="2400" spc="-114" dirty="0">
                <a:latin typeface="+mj-lt"/>
                <a:cs typeface="Trebuchet MS"/>
              </a:rPr>
              <a:t>Decline‐ </a:t>
            </a:r>
            <a:r>
              <a:rPr sz="2400" spc="-90" dirty="0">
                <a:latin typeface="+mj-lt"/>
                <a:cs typeface="Trebuchet MS"/>
              </a:rPr>
              <a:t>population</a:t>
            </a:r>
            <a:r>
              <a:rPr sz="2400" spc="-275" dirty="0">
                <a:latin typeface="+mj-lt"/>
                <a:cs typeface="Trebuchet MS"/>
              </a:rPr>
              <a:t> </a:t>
            </a:r>
            <a:r>
              <a:rPr sz="2400" spc="-110" dirty="0">
                <a:latin typeface="+mj-lt"/>
                <a:cs typeface="Trebuchet MS"/>
              </a:rPr>
              <a:t>declines</a:t>
            </a:r>
            <a:endParaRPr sz="2400" dirty="0">
              <a:latin typeface="+mj-lt"/>
              <a:cs typeface="Trebuchet MS"/>
            </a:endParaRPr>
          </a:p>
          <a:p>
            <a:pPr marL="1405255">
              <a:lnSpc>
                <a:spcPct val="100000"/>
              </a:lnSpc>
              <a:spcBef>
                <a:spcPts val="1435"/>
              </a:spcBef>
            </a:pPr>
            <a:r>
              <a:rPr sz="2400" spc="-105" dirty="0">
                <a:latin typeface="+mj-lt"/>
                <a:cs typeface="Trebuchet MS"/>
              </a:rPr>
              <a:t>birth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20" dirty="0">
                <a:latin typeface="+mj-lt"/>
                <a:cs typeface="Trebuchet MS"/>
              </a:rPr>
              <a:t>rate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85" dirty="0">
                <a:latin typeface="+mj-lt"/>
                <a:cs typeface="Trebuchet MS"/>
              </a:rPr>
              <a:t>is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lower</a:t>
            </a:r>
            <a:r>
              <a:rPr sz="2400" spc="-190" dirty="0">
                <a:latin typeface="+mj-lt"/>
                <a:cs typeface="Trebuchet MS"/>
              </a:rPr>
              <a:t> </a:t>
            </a:r>
            <a:r>
              <a:rPr sz="2400" spc="-90" dirty="0">
                <a:latin typeface="+mj-lt"/>
                <a:cs typeface="Trebuchet MS"/>
              </a:rPr>
              <a:t>than</a:t>
            </a:r>
            <a:r>
              <a:rPr sz="2400" spc="-19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death</a:t>
            </a:r>
            <a:r>
              <a:rPr sz="2400" spc="-175" dirty="0">
                <a:latin typeface="+mj-lt"/>
                <a:cs typeface="Trebuchet MS"/>
              </a:rPr>
              <a:t> </a:t>
            </a:r>
            <a:r>
              <a:rPr sz="2400" spc="-120" dirty="0">
                <a:latin typeface="+mj-lt"/>
                <a:cs typeface="Trebuchet MS"/>
              </a:rPr>
              <a:t>rate</a:t>
            </a:r>
            <a:endParaRPr sz="2400" dirty="0">
              <a:latin typeface="+mj-lt"/>
              <a:cs typeface="Trebuchet MS"/>
            </a:endParaRPr>
          </a:p>
          <a:p>
            <a:pPr marL="1405255">
              <a:lnSpc>
                <a:spcPct val="100000"/>
              </a:lnSpc>
              <a:spcBef>
                <a:spcPts val="1425"/>
              </a:spcBef>
            </a:pPr>
            <a:r>
              <a:rPr sz="2400" spc="-190" dirty="0">
                <a:latin typeface="+mj-lt"/>
                <a:cs typeface="Trebuchet MS"/>
              </a:rPr>
              <a:t>e.g. </a:t>
            </a:r>
            <a:r>
              <a:rPr sz="2400" spc="-65" dirty="0">
                <a:latin typeface="+mj-lt"/>
                <a:cs typeface="Trebuchet MS"/>
              </a:rPr>
              <a:t>some </a:t>
            </a:r>
            <a:r>
              <a:rPr sz="2400" spc="-110" dirty="0">
                <a:latin typeface="+mj-lt"/>
                <a:cs typeface="Trebuchet MS"/>
              </a:rPr>
              <a:t>East </a:t>
            </a:r>
            <a:r>
              <a:rPr sz="2400" spc="-85" dirty="0">
                <a:latin typeface="+mj-lt"/>
                <a:cs typeface="Trebuchet MS"/>
              </a:rPr>
              <a:t>European </a:t>
            </a:r>
            <a:r>
              <a:rPr sz="2400" spc="-95" dirty="0">
                <a:latin typeface="+mj-lt"/>
                <a:cs typeface="Trebuchet MS"/>
              </a:rPr>
              <a:t>countries</a:t>
            </a:r>
            <a:r>
              <a:rPr sz="2400" spc="-560" dirty="0">
                <a:latin typeface="+mj-lt"/>
                <a:cs typeface="Trebuchet MS"/>
              </a:rPr>
              <a:t> </a:t>
            </a:r>
            <a:r>
              <a:rPr sz="2400" spc="-135" dirty="0">
                <a:latin typeface="+mj-lt"/>
                <a:cs typeface="Trebuchet MS"/>
              </a:rPr>
              <a:t>like </a:t>
            </a:r>
            <a:r>
              <a:rPr sz="2400" spc="-95" dirty="0">
                <a:latin typeface="+mj-lt"/>
                <a:cs typeface="Trebuchet MS"/>
              </a:rPr>
              <a:t>Germany</a:t>
            </a:r>
            <a:endParaRPr sz="2400" dirty="0">
              <a:latin typeface="+mj-lt"/>
              <a:cs typeface="Trebuchet M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29"/>
    </mc:Choice>
    <mc:Fallback xmlns="">
      <p:transition spd="slow" advTm="24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0814" y="404748"/>
            <a:ext cx="5594986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 spc="-5" dirty="0">
                <a:latin typeface="Carlito"/>
                <a:cs typeface="Carlito"/>
              </a:rPr>
              <a:t>World population</a:t>
            </a:r>
            <a:r>
              <a:rPr i="1" spc="-70" dirty="0">
                <a:latin typeface="Carlito"/>
                <a:cs typeface="Carlito"/>
              </a:rPr>
              <a:t> </a:t>
            </a:r>
            <a:r>
              <a:rPr i="1" spc="-5" dirty="0" smtClean="0">
                <a:latin typeface="Carlito"/>
                <a:cs typeface="Carlito"/>
              </a:rPr>
              <a:t>trends</a:t>
            </a:r>
            <a:r>
              <a:rPr lang="en-US" i="1" spc="-5" dirty="0" smtClean="0">
                <a:latin typeface="Carlito"/>
                <a:cs typeface="Carlito"/>
              </a:rPr>
              <a:t/>
            </a:r>
            <a:br>
              <a:rPr lang="en-US" i="1" spc="-5" dirty="0" smtClean="0">
                <a:latin typeface="Carlito"/>
                <a:cs typeface="Carlito"/>
              </a:rPr>
            </a:br>
            <a:endParaRPr i="1" spc="-5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435" y="841985"/>
            <a:ext cx="4541520" cy="4408170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87960" indent="-175260">
              <a:lnSpc>
                <a:spcPct val="100000"/>
              </a:lnSpc>
              <a:spcBef>
                <a:spcPts val="1535"/>
              </a:spcBef>
              <a:buFont typeface="Arial"/>
              <a:buChar char="•"/>
              <a:tabLst>
                <a:tab pos="187960" algn="l"/>
              </a:tabLst>
            </a:pPr>
            <a:r>
              <a:rPr sz="2400" spc="-105" dirty="0">
                <a:cs typeface="Trebuchet MS"/>
              </a:rPr>
              <a:t>Ever</a:t>
            </a:r>
            <a:r>
              <a:rPr sz="2400" spc="-190" dirty="0">
                <a:cs typeface="Trebuchet MS"/>
              </a:rPr>
              <a:t> </a:t>
            </a:r>
            <a:r>
              <a:rPr sz="2400" spc="-105" dirty="0">
                <a:cs typeface="Trebuchet MS"/>
              </a:rPr>
              <a:t>increasing</a:t>
            </a:r>
            <a:endParaRPr sz="2400" dirty="0">
              <a:cs typeface="Trebuchet MS"/>
            </a:endParaRPr>
          </a:p>
          <a:p>
            <a:pPr marL="187960" indent="-175260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87960" algn="l"/>
              </a:tabLst>
            </a:pPr>
            <a:r>
              <a:rPr sz="2400" spc="-45" dirty="0">
                <a:cs typeface="Trebuchet MS"/>
              </a:rPr>
              <a:t>1 </a:t>
            </a:r>
            <a:r>
              <a:rPr sz="2400" spc="-110" dirty="0">
                <a:cs typeface="Trebuchet MS"/>
              </a:rPr>
              <a:t>billion </a:t>
            </a:r>
            <a:r>
              <a:rPr sz="2400" spc="-95" dirty="0">
                <a:cs typeface="Trebuchet MS"/>
              </a:rPr>
              <a:t>in </a:t>
            </a:r>
            <a:r>
              <a:rPr sz="2400" spc="-50" dirty="0">
                <a:cs typeface="Trebuchet MS"/>
              </a:rPr>
              <a:t>1800</a:t>
            </a:r>
            <a:r>
              <a:rPr sz="2400" spc="-509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years</a:t>
            </a:r>
            <a:endParaRPr sz="2400" dirty="0">
              <a:cs typeface="Trebuchet MS"/>
            </a:endParaRPr>
          </a:p>
          <a:p>
            <a:pPr marL="187960" indent="-175260">
              <a:lnSpc>
                <a:spcPct val="100000"/>
              </a:lnSpc>
              <a:spcBef>
                <a:spcPts val="1425"/>
              </a:spcBef>
              <a:buFont typeface="Arial"/>
              <a:buChar char="•"/>
              <a:tabLst>
                <a:tab pos="187960" algn="l"/>
                <a:tab pos="1306830" algn="l"/>
              </a:tabLst>
            </a:pPr>
            <a:r>
              <a:rPr sz="2400" spc="-45" dirty="0">
                <a:cs typeface="Trebuchet MS"/>
              </a:rPr>
              <a:t>2</a:t>
            </a:r>
            <a:r>
              <a:rPr sz="2400" spc="-190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billion	</a:t>
            </a:r>
            <a:r>
              <a:rPr sz="2400" spc="-125" dirty="0">
                <a:cs typeface="Trebuchet MS"/>
              </a:rPr>
              <a:t>after </a:t>
            </a:r>
            <a:r>
              <a:rPr sz="2400" spc="-50" dirty="0">
                <a:cs typeface="Trebuchet MS"/>
              </a:rPr>
              <a:t>130 </a:t>
            </a:r>
            <a:r>
              <a:rPr sz="2400" spc="-95" dirty="0">
                <a:cs typeface="Trebuchet MS"/>
              </a:rPr>
              <a:t>years</a:t>
            </a:r>
            <a:r>
              <a:rPr sz="2400" spc="-400" dirty="0">
                <a:cs typeface="Trebuchet MS"/>
              </a:rPr>
              <a:t> </a:t>
            </a:r>
            <a:r>
              <a:rPr sz="2400" spc="-50" dirty="0">
                <a:cs typeface="Trebuchet MS"/>
              </a:rPr>
              <a:t>1930</a:t>
            </a:r>
            <a:endParaRPr sz="2400" dirty="0">
              <a:cs typeface="Trebuchet MS"/>
            </a:endParaRPr>
          </a:p>
          <a:p>
            <a:pPr marL="187960" indent="-17589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88595" algn="l"/>
              </a:tabLst>
            </a:pPr>
            <a:r>
              <a:rPr sz="2400" spc="-45" dirty="0">
                <a:cs typeface="Trebuchet MS"/>
              </a:rPr>
              <a:t>3 </a:t>
            </a:r>
            <a:r>
              <a:rPr sz="2400" spc="-110" dirty="0">
                <a:cs typeface="Trebuchet MS"/>
              </a:rPr>
              <a:t>billion</a:t>
            </a:r>
            <a:r>
              <a:rPr sz="2400" spc="-405" dirty="0">
                <a:cs typeface="Trebuchet MS"/>
              </a:rPr>
              <a:t> </a:t>
            </a:r>
            <a:r>
              <a:rPr sz="2400" spc="-50" dirty="0">
                <a:cs typeface="Trebuchet MS"/>
              </a:rPr>
              <a:t>1960</a:t>
            </a:r>
            <a:endParaRPr sz="2400" dirty="0">
              <a:cs typeface="Trebuchet MS"/>
            </a:endParaRPr>
          </a:p>
          <a:p>
            <a:pPr marL="187960" indent="-17589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88595" algn="l"/>
              </a:tabLst>
            </a:pPr>
            <a:r>
              <a:rPr sz="2400" spc="-45" dirty="0">
                <a:cs typeface="Trebuchet MS"/>
              </a:rPr>
              <a:t>4 </a:t>
            </a:r>
            <a:r>
              <a:rPr sz="2400" spc="-110" dirty="0">
                <a:cs typeface="Trebuchet MS"/>
              </a:rPr>
              <a:t>billion</a:t>
            </a:r>
            <a:r>
              <a:rPr sz="2400" spc="-405" dirty="0">
                <a:cs typeface="Trebuchet MS"/>
              </a:rPr>
              <a:t> </a:t>
            </a:r>
            <a:r>
              <a:rPr sz="2400" spc="-50" dirty="0">
                <a:cs typeface="Trebuchet MS"/>
              </a:rPr>
              <a:t>1974</a:t>
            </a:r>
            <a:endParaRPr sz="2400" dirty="0">
              <a:cs typeface="Trebuchet MS"/>
            </a:endParaRPr>
          </a:p>
          <a:p>
            <a:pPr marL="188595" indent="-17589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89230" algn="l"/>
              </a:tabLst>
            </a:pPr>
            <a:r>
              <a:rPr sz="2400" spc="-45" dirty="0">
                <a:cs typeface="Trebuchet MS"/>
              </a:rPr>
              <a:t>5 </a:t>
            </a:r>
            <a:r>
              <a:rPr sz="2400" spc="-110" dirty="0">
                <a:cs typeface="Trebuchet MS"/>
              </a:rPr>
              <a:t>billion</a:t>
            </a:r>
            <a:r>
              <a:rPr sz="2400" spc="-405" dirty="0">
                <a:cs typeface="Trebuchet MS"/>
              </a:rPr>
              <a:t> </a:t>
            </a:r>
            <a:r>
              <a:rPr sz="2400" spc="-50" dirty="0">
                <a:cs typeface="Trebuchet MS"/>
              </a:rPr>
              <a:t>1987</a:t>
            </a:r>
            <a:endParaRPr sz="2400" dirty="0">
              <a:cs typeface="Trebuchet MS"/>
            </a:endParaRPr>
          </a:p>
          <a:p>
            <a:pPr marL="188595" indent="-175895">
              <a:lnSpc>
                <a:spcPct val="100000"/>
              </a:lnSpc>
              <a:spcBef>
                <a:spcPts val="1430"/>
              </a:spcBef>
              <a:buFont typeface="Arial"/>
              <a:buChar char="•"/>
              <a:tabLst>
                <a:tab pos="189230" algn="l"/>
              </a:tabLst>
            </a:pPr>
            <a:r>
              <a:rPr sz="2400" spc="-45" dirty="0">
                <a:cs typeface="Trebuchet MS"/>
              </a:rPr>
              <a:t>6 </a:t>
            </a:r>
            <a:r>
              <a:rPr sz="2400" spc="-110" dirty="0">
                <a:cs typeface="Trebuchet MS"/>
              </a:rPr>
              <a:t>billion</a:t>
            </a:r>
            <a:r>
              <a:rPr sz="2400" spc="-405" dirty="0">
                <a:cs typeface="Trebuchet MS"/>
              </a:rPr>
              <a:t> </a:t>
            </a:r>
            <a:r>
              <a:rPr sz="2400" spc="-50" dirty="0">
                <a:cs typeface="Trebuchet MS"/>
              </a:rPr>
              <a:t>1999</a:t>
            </a:r>
            <a:endParaRPr sz="2400" dirty="0">
              <a:cs typeface="Trebuchet MS"/>
            </a:endParaRPr>
          </a:p>
          <a:p>
            <a:pPr marL="189230" indent="-17589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189865" algn="l"/>
              </a:tabLst>
            </a:pPr>
            <a:r>
              <a:rPr sz="2400" spc="-125" dirty="0">
                <a:cs typeface="Trebuchet MS"/>
              </a:rPr>
              <a:t>Expected</a:t>
            </a:r>
            <a:r>
              <a:rPr sz="2400" spc="-190" dirty="0">
                <a:cs typeface="Trebuchet MS"/>
              </a:rPr>
              <a:t> </a:t>
            </a:r>
            <a:r>
              <a:rPr sz="2400" spc="-90" dirty="0">
                <a:cs typeface="Trebuchet MS"/>
              </a:rPr>
              <a:t>to</a:t>
            </a:r>
            <a:r>
              <a:rPr sz="2400" spc="-19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reach</a:t>
            </a:r>
            <a:r>
              <a:rPr sz="2400" spc="-195" dirty="0">
                <a:cs typeface="Trebuchet MS"/>
              </a:rPr>
              <a:t> </a:t>
            </a:r>
            <a:r>
              <a:rPr sz="2400" spc="-45" dirty="0">
                <a:cs typeface="Trebuchet MS"/>
              </a:rPr>
              <a:t>8</a:t>
            </a:r>
            <a:r>
              <a:rPr sz="2400" spc="-195" dirty="0">
                <a:cs typeface="Trebuchet MS"/>
              </a:rPr>
              <a:t> </a:t>
            </a:r>
            <a:r>
              <a:rPr sz="2400" spc="-110" dirty="0">
                <a:cs typeface="Trebuchet MS"/>
              </a:rPr>
              <a:t>billion</a:t>
            </a:r>
            <a:r>
              <a:rPr sz="2400" spc="-195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in</a:t>
            </a:r>
            <a:r>
              <a:rPr sz="2400" spc="-190" dirty="0">
                <a:cs typeface="Trebuchet MS"/>
              </a:rPr>
              <a:t> </a:t>
            </a:r>
            <a:r>
              <a:rPr sz="2400" spc="-95" dirty="0">
                <a:cs typeface="Trebuchet MS"/>
              </a:rPr>
              <a:t>2025.</a:t>
            </a:r>
            <a:endParaRPr sz="2400" dirty="0"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8"/>
    </mc:Choice>
    <mc:Fallback xmlns="">
      <p:transition spd="slow" advTm="2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4430" y="322452"/>
            <a:ext cx="3991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0" dirty="0">
                <a:latin typeface="Trebuchet MS"/>
                <a:cs typeface="Trebuchet MS"/>
              </a:rPr>
              <a:t>The </a:t>
            </a:r>
            <a:r>
              <a:rPr sz="1800" b="1" spc="-75" dirty="0">
                <a:latin typeface="Trebuchet MS"/>
                <a:cs typeface="Trebuchet MS"/>
              </a:rPr>
              <a:t>most </a:t>
            </a:r>
            <a:r>
              <a:rPr sz="1800" b="1" spc="-85" dirty="0">
                <a:latin typeface="Trebuchet MS"/>
                <a:cs typeface="Trebuchet MS"/>
              </a:rPr>
              <a:t>populous </a:t>
            </a:r>
            <a:r>
              <a:rPr sz="1800" b="1" spc="-110" dirty="0">
                <a:latin typeface="Trebuchet MS"/>
                <a:cs typeface="Trebuchet MS"/>
              </a:rPr>
              <a:t>countries </a:t>
            </a:r>
            <a:r>
              <a:rPr sz="1800" b="1" spc="-80" dirty="0">
                <a:latin typeface="Trebuchet MS"/>
                <a:cs typeface="Trebuchet MS"/>
              </a:rPr>
              <a:t>of </a:t>
            </a:r>
            <a:r>
              <a:rPr sz="1800" b="1" spc="-110" dirty="0">
                <a:latin typeface="Trebuchet MS"/>
                <a:cs typeface="Trebuchet MS"/>
              </a:rPr>
              <a:t>the</a:t>
            </a:r>
            <a:r>
              <a:rPr sz="1800" b="1" spc="-310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world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339" y="912749"/>
            <a:ext cx="7848600" cy="5929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18"/>
    </mc:Choice>
    <mc:Fallback xmlns="">
      <p:transition spd="slow" advTm="73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1345" y="237870"/>
            <a:ext cx="470725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 dirty="0">
                <a:latin typeface="Carlito"/>
                <a:cs typeface="Carlito"/>
              </a:rPr>
              <a:t>Birth </a:t>
            </a:r>
            <a:r>
              <a:rPr i="1" spc="-5" dirty="0">
                <a:latin typeface="Carlito"/>
                <a:cs typeface="Carlito"/>
              </a:rPr>
              <a:t>and death</a:t>
            </a:r>
            <a:r>
              <a:rPr i="1" spc="-70" dirty="0">
                <a:latin typeface="Carlito"/>
                <a:cs typeface="Carlito"/>
              </a:rPr>
              <a:t> </a:t>
            </a:r>
            <a:r>
              <a:rPr i="1" spc="-5" dirty="0">
                <a:latin typeface="Carlito"/>
                <a:cs typeface="Carlito"/>
              </a:rPr>
              <a:t>rates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2364" y="1013944"/>
            <a:ext cx="6648450" cy="45012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05" dirty="0">
                <a:latin typeface="+mj-lt"/>
                <a:cs typeface="Trebuchet MS"/>
              </a:rPr>
              <a:t>Declining birth rates</a:t>
            </a:r>
            <a:r>
              <a:rPr sz="2400" b="1" spc="-345" dirty="0">
                <a:latin typeface="+mj-lt"/>
                <a:cs typeface="Trebuchet MS"/>
              </a:rPr>
              <a:t> </a:t>
            </a:r>
            <a:r>
              <a:rPr sz="2400" spc="310" dirty="0">
                <a:latin typeface="+mj-lt"/>
                <a:cs typeface="Trebuchet MS"/>
              </a:rPr>
              <a:t>–</a:t>
            </a:r>
            <a:endParaRPr sz="2400" dirty="0">
              <a:latin typeface="+mj-lt"/>
              <a:cs typeface="Trebuchet MS"/>
            </a:endParaRPr>
          </a:p>
          <a:p>
            <a:pPr marL="120014" indent="-107950">
              <a:lnSpc>
                <a:spcPts val="2875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90" dirty="0">
                <a:latin typeface="+mj-lt"/>
                <a:cs typeface="Trebuchet MS"/>
              </a:rPr>
              <a:t>Changes </a:t>
            </a:r>
            <a:r>
              <a:rPr sz="2400" spc="-95" dirty="0">
                <a:latin typeface="+mj-lt"/>
                <a:cs typeface="Trebuchet MS"/>
              </a:rPr>
              <a:t>in </a:t>
            </a:r>
            <a:r>
              <a:rPr sz="2400" spc="-85" dirty="0">
                <a:latin typeface="+mj-lt"/>
                <a:cs typeface="Trebuchet MS"/>
              </a:rPr>
              <a:t>government </a:t>
            </a:r>
            <a:r>
              <a:rPr sz="2400" spc="-125" dirty="0">
                <a:latin typeface="+mj-lt"/>
                <a:cs typeface="Trebuchet MS"/>
              </a:rPr>
              <a:t>attitude </a:t>
            </a:r>
            <a:r>
              <a:rPr sz="2400" spc="-85" dirty="0">
                <a:latin typeface="+mj-lt"/>
                <a:cs typeface="Trebuchet MS"/>
              </a:rPr>
              <a:t>towards</a:t>
            </a:r>
            <a:r>
              <a:rPr sz="2400" spc="-550" dirty="0">
                <a:latin typeface="+mj-lt"/>
                <a:cs typeface="Trebuchet MS"/>
              </a:rPr>
              <a:t> </a:t>
            </a:r>
            <a:r>
              <a:rPr sz="2400" spc="-80" dirty="0">
                <a:latin typeface="+mj-lt"/>
                <a:cs typeface="Trebuchet MS"/>
              </a:rPr>
              <a:t>growth</a:t>
            </a:r>
            <a:endParaRPr sz="2400" dirty="0">
              <a:latin typeface="+mj-lt"/>
              <a:cs typeface="Trebuchet MS"/>
            </a:endParaRPr>
          </a:p>
          <a:p>
            <a:pPr marL="187960" indent="-175895">
              <a:lnSpc>
                <a:spcPts val="2875"/>
              </a:lnSpc>
              <a:buSzPct val="95833"/>
              <a:buFont typeface="Arial"/>
              <a:buChar char="•"/>
              <a:tabLst>
                <a:tab pos="188595" algn="l"/>
              </a:tabLst>
            </a:pPr>
            <a:r>
              <a:rPr sz="2400" spc="-85" dirty="0">
                <a:latin typeface="+mj-lt"/>
                <a:cs typeface="Trebuchet MS"/>
              </a:rPr>
              <a:t>spread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295" dirty="0">
                <a:latin typeface="+mj-lt"/>
                <a:cs typeface="Trebuchet MS"/>
              </a:rPr>
              <a:t> </a:t>
            </a:r>
            <a:r>
              <a:rPr sz="2400" spc="-100" dirty="0">
                <a:latin typeface="+mj-lt"/>
                <a:cs typeface="Trebuchet MS"/>
              </a:rPr>
              <a:t>education</a:t>
            </a:r>
            <a:endParaRPr sz="2400" dirty="0">
              <a:latin typeface="+mj-lt"/>
              <a:cs typeface="Trebuchet MS"/>
            </a:endParaRPr>
          </a:p>
          <a:p>
            <a:pPr marL="187960" indent="-175895">
              <a:lnSpc>
                <a:spcPts val="2875"/>
              </a:lnSpc>
              <a:buSzPct val="95833"/>
              <a:buFont typeface="Arial"/>
              <a:buChar char="•"/>
              <a:tabLst>
                <a:tab pos="188595" algn="l"/>
              </a:tabLst>
            </a:pPr>
            <a:r>
              <a:rPr sz="2400" spc="-105" dirty="0">
                <a:latin typeface="+mj-lt"/>
                <a:cs typeface="Trebuchet MS"/>
              </a:rPr>
              <a:t>increased </a:t>
            </a:r>
            <a:r>
              <a:rPr sz="2400" spc="-125" dirty="0">
                <a:latin typeface="+mj-lt"/>
                <a:cs typeface="Trebuchet MS"/>
              </a:rPr>
              <a:t>availability </a:t>
            </a:r>
            <a:r>
              <a:rPr sz="2400" spc="-95" dirty="0">
                <a:latin typeface="+mj-lt"/>
                <a:cs typeface="Trebuchet MS"/>
              </a:rPr>
              <a:t>of</a:t>
            </a:r>
            <a:r>
              <a:rPr sz="2400" spc="-32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contraception</a:t>
            </a:r>
            <a:endParaRPr sz="2400" dirty="0">
              <a:latin typeface="+mj-lt"/>
              <a:cs typeface="Trebuchet MS"/>
            </a:endParaRPr>
          </a:p>
          <a:p>
            <a:pPr marL="188595" indent="-175895">
              <a:lnSpc>
                <a:spcPts val="2875"/>
              </a:lnSpc>
              <a:buSzPct val="95833"/>
              <a:buFont typeface="Arial"/>
              <a:buChar char="•"/>
              <a:tabLst>
                <a:tab pos="189230" algn="l"/>
              </a:tabLst>
            </a:pPr>
            <a:r>
              <a:rPr sz="2400" spc="-130" dirty="0">
                <a:latin typeface="+mj-lt"/>
                <a:cs typeface="Trebuchet MS"/>
              </a:rPr>
              <a:t>family </a:t>
            </a:r>
            <a:r>
              <a:rPr sz="2400" spc="-95" dirty="0">
                <a:latin typeface="+mj-lt"/>
                <a:cs typeface="Trebuchet MS"/>
              </a:rPr>
              <a:t>planning</a:t>
            </a:r>
            <a:r>
              <a:rPr sz="2400" spc="-235" dirty="0">
                <a:latin typeface="+mj-lt"/>
                <a:cs typeface="Trebuchet MS"/>
              </a:rPr>
              <a:t> </a:t>
            </a:r>
            <a:r>
              <a:rPr sz="2400" spc="-80" dirty="0">
                <a:latin typeface="+mj-lt"/>
                <a:cs typeface="Trebuchet MS"/>
              </a:rPr>
              <a:t>programs</a:t>
            </a:r>
            <a:endParaRPr sz="2400" dirty="0">
              <a:latin typeface="+mj-lt"/>
              <a:cs typeface="Trebuchet MS"/>
            </a:endParaRPr>
          </a:p>
          <a:p>
            <a:pPr marL="13335" marR="2965450">
              <a:lnSpc>
                <a:spcPts val="2870"/>
              </a:lnSpc>
              <a:spcBef>
                <a:spcPts val="100"/>
              </a:spcBef>
              <a:buSzPct val="95833"/>
              <a:buFont typeface="Arial"/>
              <a:buChar char="•"/>
              <a:tabLst>
                <a:tab pos="189230" algn="l"/>
              </a:tabLst>
            </a:pPr>
            <a:r>
              <a:rPr sz="2400" spc="-105" dirty="0">
                <a:latin typeface="+mj-lt"/>
                <a:cs typeface="Trebuchet MS"/>
              </a:rPr>
              <a:t>change </a:t>
            </a:r>
            <a:r>
              <a:rPr sz="2400" spc="-95" dirty="0">
                <a:latin typeface="+mj-lt"/>
                <a:cs typeface="Trebuchet MS"/>
              </a:rPr>
              <a:t>in </a:t>
            </a:r>
            <a:r>
              <a:rPr sz="2400" spc="-110" dirty="0">
                <a:latin typeface="+mj-lt"/>
                <a:cs typeface="Trebuchet MS"/>
              </a:rPr>
              <a:t>marriage</a:t>
            </a:r>
            <a:r>
              <a:rPr sz="2400" spc="-370" dirty="0">
                <a:latin typeface="+mj-lt"/>
                <a:cs typeface="Trebuchet MS"/>
              </a:rPr>
              <a:t> </a:t>
            </a:r>
            <a:r>
              <a:rPr sz="2400" spc="-105" dirty="0" smtClean="0">
                <a:latin typeface="+mj-lt"/>
                <a:cs typeface="Trebuchet MS"/>
              </a:rPr>
              <a:t>patterns</a:t>
            </a:r>
            <a:endParaRPr lang="en-US" sz="2400" spc="-105" dirty="0" smtClean="0">
              <a:latin typeface="+mj-lt"/>
              <a:cs typeface="Trebuchet MS"/>
            </a:endParaRPr>
          </a:p>
          <a:p>
            <a:pPr marL="13335" marR="2965450">
              <a:lnSpc>
                <a:spcPts val="2870"/>
              </a:lnSpc>
              <a:spcBef>
                <a:spcPts val="100"/>
              </a:spcBef>
              <a:buSzPct val="95833"/>
              <a:buFont typeface="Arial"/>
              <a:buChar char="•"/>
              <a:tabLst>
                <a:tab pos="189230" algn="l"/>
              </a:tabLst>
            </a:pPr>
            <a:endParaRPr lang="en-US" sz="2400" spc="-105" dirty="0" smtClean="0">
              <a:latin typeface="+mj-lt"/>
              <a:cs typeface="Trebuchet MS"/>
            </a:endParaRPr>
          </a:p>
          <a:p>
            <a:pPr marL="13335" marR="2965450">
              <a:lnSpc>
                <a:spcPts val="2870"/>
              </a:lnSpc>
              <a:spcBef>
                <a:spcPts val="100"/>
              </a:spcBef>
              <a:buSzPct val="95833"/>
              <a:tabLst>
                <a:tab pos="189230" algn="l"/>
              </a:tabLst>
            </a:pPr>
            <a:r>
              <a:rPr sz="2400" b="1" spc="-105" dirty="0" smtClean="0">
                <a:latin typeface="+mj-lt"/>
                <a:cs typeface="Trebuchet MS"/>
              </a:rPr>
              <a:t> </a:t>
            </a:r>
            <a:r>
              <a:rPr sz="2400" b="1" spc="-105" dirty="0">
                <a:latin typeface="+mj-lt"/>
                <a:cs typeface="Trebuchet MS"/>
              </a:rPr>
              <a:t>Declining death</a:t>
            </a:r>
            <a:r>
              <a:rPr sz="2400" b="1" spc="-270" dirty="0">
                <a:latin typeface="+mj-lt"/>
                <a:cs typeface="Trebuchet MS"/>
              </a:rPr>
              <a:t> </a:t>
            </a:r>
            <a:r>
              <a:rPr sz="2400" b="1" spc="-130" dirty="0">
                <a:latin typeface="+mj-lt"/>
                <a:cs typeface="Trebuchet MS"/>
              </a:rPr>
              <a:t>rate‐</a:t>
            </a:r>
            <a:endParaRPr sz="2400" b="1" dirty="0">
              <a:latin typeface="+mj-lt"/>
              <a:cs typeface="Trebuchet MS"/>
            </a:endParaRPr>
          </a:p>
          <a:p>
            <a:pPr marL="188595" indent="-175895">
              <a:lnSpc>
                <a:spcPts val="2780"/>
              </a:lnSpc>
              <a:buSzPct val="95833"/>
              <a:buFont typeface="Arial"/>
              <a:buChar char="•"/>
              <a:tabLst>
                <a:tab pos="189230" algn="l"/>
              </a:tabLst>
            </a:pPr>
            <a:r>
              <a:rPr sz="2400" spc="-100" dirty="0">
                <a:latin typeface="+mj-lt"/>
                <a:cs typeface="Trebuchet MS"/>
              </a:rPr>
              <a:t>improvement </a:t>
            </a:r>
            <a:r>
              <a:rPr sz="2400" spc="-95" dirty="0">
                <a:latin typeface="+mj-lt"/>
                <a:cs typeface="Trebuchet MS"/>
              </a:rPr>
              <a:t>in </a:t>
            </a:r>
            <a:r>
              <a:rPr sz="2400" spc="-110" dirty="0">
                <a:latin typeface="+mj-lt"/>
                <a:cs typeface="Trebuchet MS"/>
              </a:rPr>
              <a:t>maternal </a:t>
            </a:r>
            <a:r>
              <a:rPr sz="2400" spc="-80" dirty="0">
                <a:latin typeface="+mj-lt"/>
                <a:cs typeface="Trebuchet MS"/>
              </a:rPr>
              <a:t>and</a:t>
            </a:r>
            <a:r>
              <a:rPr sz="2400" spc="-555" dirty="0">
                <a:latin typeface="+mj-lt"/>
                <a:cs typeface="Trebuchet MS"/>
              </a:rPr>
              <a:t> </a:t>
            </a:r>
            <a:r>
              <a:rPr sz="2400" spc="-120" dirty="0">
                <a:latin typeface="+mj-lt"/>
                <a:cs typeface="Trebuchet MS"/>
              </a:rPr>
              <a:t>child </a:t>
            </a:r>
            <a:r>
              <a:rPr sz="2400" spc="-110" dirty="0">
                <a:latin typeface="+mj-lt"/>
                <a:cs typeface="Trebuchet MS"/>
              </a:rPr>
              <a:t>health </a:t>
            </a:r>
            <a:r>
              <a:rPr sz="2400" spc="-100" dirty="0">
                <a:latin typeface="+mj-lt"/>
                <a:cs typeface="Trebuchet MS"/>
              </a:rPr>
              <a:t>services</a:t>
            </a:r>
            <a:endParaRPr sz="2400" dirty="0">
              <a:latin typeface="+mj-lt"/>
              <a:cs typeface="Trebuchet MS"/>
            </a:endParaRPr>
          </a:p>
          <a:p>
            <a:pPr marL="189230" indent="-175895">
              <a:lnSpc>
                <a:spcPts val="2875"/>
              </a:lnSpc>
              <a:buSzPct val="95833"/>
              <a:buFont typeface="Arial"/>
              <a:buChar char="•"/>
              <a:tabLst>
                <a:tab pos="189865" algn="l"/>
              </a:tabLst>
            </a:pPr>
            <a:r>
              <a:rPr sz="2400" spc="-105" dirty="0">
                <a:latin typeface="+mj-lt"/>
                <a:cs typeface="Trebuchet MS"/>
              </a:rPr>
              <a:t>successful</a:t>
            </a:r>
            <a:r>
              <a:rPr sz="2400" spc="-185" dirty="0">
                <a:latin typeface="+mj-lt"/>
                <a:cs typeface="Trebuchet MS"/>
              </a:rPr>
              <a:t> </a:t>
            </a:r>
            <a:r>
              <a:rPr sz="2400" spc="-105" dirty="0">
                <a:latin typeface="+mj-lt"/>
                <a:cs typeface="Trebuchet MS"/>
              </a:rPr>
              <a:t>immunization</a:t>
            </a:r>
            <a:endParaRPr sz="2400" dirty="0">
              <a:latin typeface="+mj-lt"/>
              <a:cs typeface="Trebuchet MS"/>
            </a:endParaRPr>
          </a:p>
          <a:p>
            <a:pPr marL="189230" indent="-175895">
              <a:lnSpc>
                <a:spcPts val="2875"/>
              </a:lnSpc>
              <a:buSzPct val="95833"/>
              <a:buFont typeface="Arial"/>
              <a:buChar char="•"/>
              <a:tabLst>
                <a:tab pos="189865" algn="l"/>
              </a:tabLst>
            </a:pPr>
            <a:r>
              <a:rPr sz="2400" spc="-105" dirty="0">
                <a:latin typeface="+mj-lt"/>
                <a:cs typeface="Trebuchet MS"/>
              </a:rPr>
              <a:t>diarrhoeal </a:t>
            </a:r>
            <a:r>
              <a:rPr sz="2400" spc="-80" dirty="0">
                <a:latin typeface="+mj-lt"/>
                <a:cs typeface="Trebuchet MS"/>
              </a:rPr>
              <a:t>and </a:t>
            </a:r>
            <a:r>
              <a:rPr sz="2400" spc="-95" dirty="0">
                <a:latin typeface="+mj-lt"/>
                <a:cs typeface="Trebuchet MS"/>
              </a:rPr>
              <a:t>respiratory disease </a:t>
            </a:r>
            <a:r>
              <a:rPr sz="2400" spc="-100" dirty="0">
                <a:latin typeface="+mj-lt"/>
                <a:cs typeface="Trebuchet MS"/>
              </a:rPr>
              <a:t>control</a:t>
            </a:r>
            <a:r>
              <a:rPr sz="2400" spc="-550" dirty="0">
                <a:latin typeface="+mj-lt"/>
                <a:cs typeface="Trebuchet MS"/>
              </a:rPr>
              <a:t> </a:t>
            </a:r>
            <a:r>
              <a:rPr sz="2400" spc="-80" dirty="0">
                <a:latin typeface="+mj-lt"/>
                <a:cs typeface="Trebuchet MS"/>
              </a:rPr>
              <a:t>programs</a:t>
            </a:r>
            <a:endParaRPr sz="2400" dirty="0">
              <a:latin typeface="+mj-lt"/>
              <a:cs typeface="Trebuchet MS"/>
            </a:endParaRPr>
          </a:p>
          <a:p>
            <a:pPr marL="189230" indent="-175895">
              <a:lnSpc>
                <a:spcPts val="2875"/>
              </a:lnSpc>
              <a:buSzPct val="95833"/>
              <a:buFont typeface="Arial"/>
              <a:buChar char="•"/>
              <a:tabLst>
                <a:tab pos="189865" algn="l"/>
              </a:tabLst>
            </a:pPr>
            <a:r>
              <a:rPr sz="2400" spc="-100" dirty="0">
                <a:latin typeface="+mj-lt"/>
                <a:cs typeface="Trebuchet MS"/>
              </a:rPr>
              <a:t>reduction in </a:t>
            </a:r>
            <a:r>
              <a:rPr sz="2400" spc="-114" dirty="0">
                <a:latin typeface="+mj-lt"/>
                <a:cs typeface="Trebuchet MS"/>
              </a:rPr>
              <a:t>infant </a:t>
            </a:r>
            <a:r>
              <a:rPr sz="2400" spc="-85" dirty="0">
                <a:latin typeface="+mj-lt"/>
                <a:cs typeface="Trebuchet MS"/>
              </a:rPr>
              <a:t>and </a:t>
            </a:r>
            <a:r>
              <a:rPr sz="2400" spc="-120" dirty="0">
                <a:latin typeface="+mj-lt"/>
                <a:cs typeface="Trebuchet MS"/>
              </a:rPr>
              <a:t>child</a:t>
            </a:r>
            <a:r>
              <a:rPr sz="2400" spc="-530" dirty="0">
                <a:latin typeface="+mj-lt"/>
                <a:cs typeface="Trebuchet MS"/>
              </a:rPr>
              <a:t> </a:t>
            </a:r>
            <a:r>
              <a:rPr sz="2400" spc="-114" dirty="0">
                <a:latin typeface="+mj-lt"/>
                <a:cs typeface="Trebuchet MS"/>
              </a:rPr>
              <a:t>mortality</a:t>
            </a:r>
            <a:endParaRPr sz="2400" dirty="0">
              <a:latin typeface="+mj-lt"/>
              <a:cs typeface="Trebuchet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21"/>
    </mc:Choice>
    <mc:Fallback xmlns="">
      <p:transition spd="slow" advTm="459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724</Words>
  <Application>Microsoft Office PowerPoint</Application>
  <PresentationFormat>On-screen Show (4:3)</PresentationFormat>
  <Paragraphs>137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Demography</vt:lpstr>
      <vt:lpstr>DEMOGRAPHY</vt:lpstr>
      <vt:lpstr>Demographic processes:</vt:lpstr>
      <vt:lpstr>PowerPoint Presentation</vt:lpstr>
      <vt:lpstr>Demographic cycle</vt:lpstr>
      <vt:lpstr>PowerPoint Presentation</vt:lpstr>
      <vt:lpstr>World population trends </vt:lpstr>
      <vt:lpstr>PowerPoint Presentation</vt:lpstr>
      <vt:lpstr>Birth and death rates</vt:lpstr>
      <vt:lpstr>Growth rate</vt:lpstr>
      <vt:lpstr>DEMOGRAPHIC TRENDS IN INDIA</vt:lpstr>
      <vt:lpstr>PowerPoint Presentation</vt:lpstr>
      <vt:lpstr>PowerPoint Presentation</vt:lpstr>
      <vt:lpstr>PowerPoint Presentation</vt:lpstr>
      <vt:lpstr>PowerPoint Presentation</vt:lpstr>
      <vt:lpstr>0‐15 years children+ above 65 years population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sflj</cp:lastModifiedBy>
  <cp:revision>17</cp:revision>
  <dcterms:created xsi:type="dcterms:W3CDTF">2020-05-12T07:26:28Z</dcterms:created>
  <dcterms:modified xsi:type="dcterms:W3CDTF">2020-05-12T17:22:26Z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2014-06-25T00:00:00Z</vt:filetime>
  </property>
  <property fmtid="{D5CDD505-2E9C-101B-9397-08002B2CF9AE}" pid="3" name="Creator">
    <vt:lpwstr>Acrobat PDFMaker 9.0 for PowerPoint</vt:lpwstr>
  </property>
  <property fmtid="{D5CDD505-2E9C-101B-9397-08002B2CF9AE}" pid="4" name="LastSaved">
    <vt:filetime>2020-05-12T00:00:00Z</vt:filetime>
  </property>
</Properties>
</file>